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56" r:id="rId5"/>
  </p:sldIdLst>
  <p:sldSz cx="30275213" cy="42803763"/>
  <p:notesSz cx="6858000" cy="9144000"/>
  <p:defaultTextStyle>
    <a:defPPr>
      <a:defRPr lang="de-DE"/>
    </a:defPPr>
    <a:lvl1pPr algn="l" defTabSz="2085975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085975" indent="-595313" algn="l" defTabSz="2085975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4173538" indent="-1190625" algn="l" defTabSz="2085975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6259513" indent="-1785938" algn="l" defTabSz="2085975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8347075" indent="-2381250" algn="l" defTabSz="2085975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82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82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82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82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81">
          <p15:clr>
            <a:srgbClr val="A4A3A4"/>
          </p15:clr>
        </p15:guide>
        <p15:guide id="2" pos="95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79AD"/>
    <a:srgbClr val="00FFFF"/>
    <a:srgbClr val="00FF00"/>
    <a:srgbClr val="5600C3"/>
    <a:srgbClr val="18436F"/>
    <a:srgbClr val="2983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C9946B-427E-216E-380F-945AFF1F8FB8}" v="133" dt="2025-03-06T08:20:00.166"/>
    <p1510:client id="{6976456E-C240-B0B2-21A6-69B8F53E92CA}" v="11" dt="2025-03-06T09:53:47.2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653" autoAdjust="0"/>
  </p:normalViewPr>
  <p:slideViewPr>
    <p:cSldViewPr snapToObjects="1" showGuides="1">
      <p:cViewPr>
        <p:scale>
          <a:sx n="25" d="100"/>
          <a:sy n="25" d="100"/>
        </p:scale>
        <p:origin x="2328" y="-2112"/>
      </p:cViewPr>
      <p:guideLst>
        <p:guide orient="horz" pos="13481"/>
        <p:guide pos="95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 Lippoldt" userId="S::tom.lippoldt@uni-jena.de::21198e3a-9866-4d99-bbf7-d417886020b0" providerId="AD" clId="Web-{40C9946B-427E-216E-380F-945AFF1F8FB8}"/>
    <pc:docChg chg="modSld">
      <pc:chgData name="Tom Lippoldt" userId="S::tom.lippoldt@uni-jena.de::21198e3a-9866-4d99-bbf7-d417886020b0" providerId="AD" clId="Web-{40C9946B-427E-216E-380F-945AFF1F8FB8}" dt="2025-03-06T08:19:59.854" v="126" actId="20577"/>
      <pc:docMkLst>
        <pc:docMk/>
      </pc:docMkLst>
      <pc:sldChg chg="delSp modSp">
        <pc:chgData name="Tom Lippoldt" userId="S::tom.lippoldt@uni-jena.de::21198e3a-9866-4d99-bbf7-d417886020b0" providerId="AD" clId="Web-{40C9946B-427E-216E-380F-945AFF1F8FB8}" dt="2025-03-06T08:19:59.854" v="126" actId="20577"/>
        <pc:sldMkLst>
          <pc:docMk/>
          <pc:sldMk cId="980171254" sldId="256"/>
        </pc:sldMkLst>
        <pc:spChg chg="mod">
          <ac:chgData name="Tom Lippoldt" userId="S::tom.lippoldt@uni-jena.de::21198e3a-9866-4d99-bbf7-d417886020b0" providerId="AD" clId="Web-{40C9946B-427E-216E-380F-945AFF1F8FB8}" dt="2025-03-06T08:16:26.158" v="27" actId="20577"/>
          <ac:spMkLst>
            <pc:docMk/>
            <pc:sldMk cId="980171254" sldId="256"/>
            <ac:spMk id="2" creationId="{00000000-0000-0000-0000-000000000000}"/>
          </ac:spMkLst>
        </pc:spChg>
        <pc:spChg chg="mod">
          <ac:chgData name="Tom Lippoldt" userId="S::tom.lippoldt@uni-jena.de::21198e3a-9866-4d99-bbf7-d417886020b0" providerId="AD" clId="Web-{40C9946B-427E-216E-380F-945AFF1F8FB8}" dt="2025-03-06T08:15:56.376" v="24" actId="20577"/>
          <ac:spMkLst>
            <pc:docMk/>
            <pc:sldMk cId="980171254" sldId="256"/>
            <ac:spMk id="3" creationId="{00000000-0000-0000-0000-000000000000}"/>
          </ac:spMkLst>
        </pc:spChg>
        <pc:spChg chg="mod">
          <ac:chgData name="Tom Lippoldt" userId="S::tom.lippoldt@uni-jena.de::21198e3a-9866-4d99-bbf7-d417886020b0" providerId="AD" clId="Web-{40C9946B-427E-216E-380F-945AFF1F8FB8}" dt="2025-03-06T08:19:59.854" v="126" actId="20577"/>
          <ac:spMkLst>
            <pc:docMk/>
            <pc:sldMk cId="980171254" sldId="256"/>
            <ac:spMk id="8" creationId="{00000000-0000-0000-0000-000000000000}"/>
          </ac:spMkLst>
        </pc:spChg>
        <pc:spChg chg="mod">
          <ac:chgData name="Tom Lippoldt" userId="S::tom.lippoldt@uni-jena.de::21198e3a-9866-4d99-bbf7-d417886020b0" providerId="AD" clId="Web-{40C9946B-427E-216E-380F-945AFF1F8FB8}" dt="2025-03-06T08:19:45.353" v="105" actId="20577"/>
          <ac:spMkLst>
            <pc:docMk/>
            <pc:sldMk cId="980171254" sldId="256"/>
            <ac:spMk id="9" creationId="{00000000-0000-0000-0000-000000000000}"/>
          </ac:spMkLst>
        </pc:spChg>
        <pc:spChg chg="del">
          <ac:chgData name="Tom Lippoldt" userId="S::tom.lippoldt@uni-jena.de::21198e3a-9866-4d99-bbf7-d417886020b0" providerId="AD" clId="Web-{40C9946B-427E-216E-380F-945AFF1F8FB8}" dt="2025-03-06T08:18:00.959" v="31"/>
          <ac:spMkLst>
            <pc:docMk/>
            <pc:sldMk cId="980171254" sldId="256"/>
            <ac:spMk id="13" creationId="{00000000-0000-0000-0000-000000000000}"/>
          </ac:spMkLst>
        </pc:spChg>
        <pc:spChg chg="del">
          <ac:chgData name="Tom Lippoldt" userId="S::tom.lippoldt@uni-jena.de::21198e3a-9866-4d99-bbf7-d417886020b0" providerId="AD" clId="Web-{40C9946B-427E-216E-380F-945AFF1F8FB8}" dt="2025-03-06T08:18:00.959" v="30"/>
          <ac:spMkLst>
            <pc:docMk/>
            <pc:sldMk cId="980171254" sldId="256"/>
            <ac:spMk id="16" creationId="{00000000-0000-0000-0000-000000000000}"/>
          </ac:spMkLst>
        </pc:spChg>
        <pc:spChg chg="del">
          <ac:chgData name="Tom Lippoldt" userId="S::tom.lippoldt@uni-jena.de::21198e3a-9866-4d99-bbf7-d417886020b0" providerId="AD" clId="Web-{40C9946B-427E-216E-380F-945AFF1F8FB8}" dt="2025-03-06T08:18:05.756" v="35"/>
          <ac:spMkLst>
            <pc:docMk/>
            <pc:sldMk cId="980171254" sldId="256"/>
            <ac:spMk id="18" creationId="{00000000-0000-0000-0000-000000000000}"/>
          </ac:spMkLst>
        </pc:spChg>
        <pc:spChg chg="del">
          <ac:chgData name="Tom Lippoldt" userId="S::tom.lippoldt@uni-jena.de::21198e3a-9866-4d99-bbf7-d417886020b0" providerId="AD" clId="Web-{40C9946B-427E-216E-380F-945AFF1F8FB8}" dt="2025-03-06T08:18:05.756" v="34"/>
          <ac:spMkLst>
            <pc:docMk/>
            <pc:sldMk cId="980171254" sldId="256"/>
            <ac:spMk id="21" creationId="{00000000-0000-0000-0000-000000000000}"/>
          </ac:spMkLst>
        </pc:spChg>
        <pc:spChg chg="del">
          <ac:chgData name="Tom Lippoldt" userId="S::tom.lippoldt@uni-jena.de::21198e3a-9866-4d99-bbf7-d417886020b0" providerId="AD" clId="Web-{40C9946B-427E-216E-380F-945AFF1F8FB8}" dt="2025-03-06T08:18:00.959" v="29"/>
          <ac:spMkLst>
            <pc:docMk/>
            <pc:sldMk cId="980171254" sldId="256"/>
            <ac:spMk id="23" creationId="{00000000-0000-0000-0000-000000000000}"/>
          </ac:spMkLst>
        </pc:spChg>
        <pc:spChg chg="del">
          <ac:chgData name="Tom Lippoldt" userId="S::tom.lippoldt@uni-jena.de::21198e3a-9866-4d99-bbf7-d417886020b0" providerId="AD" clId="Web-{40C9946B-427E-216E-380F-945AFF1F8FB8}" dt="2025-03-06T08:18:00.959" v="28"/>
          <ac:spMkLst>
            <pc:docMk/>
            <pc:sldMk cId="980171254" sldId="256"/>
            <ac:spMk id="24" creationId="{00000000-0000-0000-0000-000000000000}"/>
          </ac:spMkLst>
        </pc:spChg>
        <pc:picChg chg="del">
          <ac:chgData name="Tom Lippoldt" userId="S::tom.lippoldt@uni-jena.de::21198e3a-9866-4d99-bbf7-d417886020b0" providerId="AD" clId="Web-{40C9946B-427E-216E-380F-945AFF1F8FB8}" dt="2025-03-06T08:18:05.756" v="33"/>
          <ac:picMkLst>
            <pc:docMk/>
            <pc:sldMk cId="980171254" sldId="256"/>
            <ac:picMk id="12" creationId="{D55D7F8B-14F8-47E1-BAAA-5FEAD340269F}"/>
          </ac:picMkLst>
        </pc:picChg>
        <pc:picChg chg="del">
          <ac:chgData name="Tom Lippoldt" userId="S::tom.lippoldt@uni-jena.de::21198e3a-9866-4d99-bbf7-d417886020b0" providerId="AD" clId="Web-{40C9946B-427E-216E-380F-945AFF1F8FB8}" dt="2025-03-06T08:18:05.756" v="32"/>
          <ac:picMkLst>
            <pc:docMk/>
            <pc:sldMk cId="980171254" sldId="256"/>
            <ac:picMk id="15" creationId="{3BA2E3B8-5129-467D-9E92-28011DE34456}"/>
          </ac:picMkLst>
        </pc:picChg>
      </pc:sldChg>
    </pc:docChg>
  </pc:docChgLst>
  <pc:docChgLst>
    <pc:chgData name="Tom Lippoldt" userId="S::tom.lippoldt@uni-jena.de::21198e3a-9866-4d99-bbf7-d417886020b0" providerId="AD" clId="Web-{6976456E-C240-B0B2-21A6-69B8F53E92CA}"/>
    <pc:docChg chg="modSld">
      <pc:chgData name="Tom Lippoldt" userId="S::tom.lippoldt@uni-jena.de::21198e3a-9866-4d99-bbf7-d417886020b0" providerId="AD" clId="Web-{6976456E-C240-B0B2-21A6-69B8F53E92CA}" dt="2025-03-06T09:53:47.293" v="9" actId="1076"/>
      <pc:docMkLst>
        <pc:docMk/>
      </pc:docMkLst>
      <pc:sldChg chg="addSp modSp">
        <pc:chgData name="Tom Lippoldt" userId="S::tom.lippoldt@uni-jena.de::21198e3a-9866-4d99-bbf7-d417886020b0" providerId="AD" clId="Web-{6976456E-C240-B0B2-21A6-69B8F53E92CA}" dt="2025-03-06T09:53:47.293" v="9" actId="1076"/>
        <pc:sldMkLst>
          <pc:docMk/>
          <pc:sldMk cId="980171254" sldId="256"/>
        </pc:sldMkLst>
        <pc:picChg chg="add mod">
          <ac:chgData name="Tom Lippoldt" userId="S::tom.lippoldt@uni-jena.de::21198e3a-9866-4d99-bbf7-d417886020b0" providerId="AD" clId="Web-{6976456E-C240-B0B2-21A6-69B8F53E92CA}" dt="2025-03-06T09:53:47.293" v="9" actId="1076"/>
          <ac:picMkLst>
            <pc:docMk/>
            <pc:sldMk cId="980171254" sldId="256"/>
            <ac:picMk id="5" creationId="{8C952E2B-6E01-FAF6-D631-CCA271F56509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639763">
              <a:defRPr sz="1200">
                <a:latin typeface="Calibri" pitchFamily="34" charset="0"/>
              </a:defRPr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639763">
              <a:defRPr sz="1200">
                <a:latin typeface="Calibri" pitchFamily="34" charset="0"/>
              </a:defRPr>
            </a:lvl1pPr>
          </a:lstStyle>
          <a:p>
            <a:fld id="{DEB4AF69-D66D-4C3A-B696-79C3F3D0944F}" type="datetime1">
              <a:rPr lang="de-DE"/>
              <a:pPr/>
              <a:t>06.03.2025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639763">
              <a:defRPr sz="1200">
                <a:latin typeface="Calibri" pitchFamily="34" charset="0"/>
              </a:defRPr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639763">
              <a:defRPr sz="1200">
                <a:latin typeface="Calibri" pitchFamily="34" charset="0"/>
              </a:defRPr>
            </a:lvl1pPr>
          </a:lstStyle>
          <a:p>
            <a:fld id="{66823DD2-203B-4AA4-AC35-6A37EE11F95C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86894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639763">
              <a:defRPr sz="1200">
                <a:latin typeface="Calibri" pitchFamily="34" charset="0"/>
              </a:defRPr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639763">
              <a:defRPr sz="1200">
                <a:latin typeface="Calibri" pitchFamily="34" charset="0"/>
              </a:defRPr>
            </a:lvl1pPr>
          </a:lstStyle>
          <a:p>
            <a:fld id="{F7759AF6-396E-4B0E-9128-F3931112D47C}" type="datetime1">
              <a:rPr lang="de-DE"/>
              <a:pPr/>
              <a:t>06.03.2025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685800"/>
            <a:ext cx="2425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639763">
              <a:defRPr sz="1200">
                <a:latin typeface="Calibri" pitchFamily="34" charset="0"/>
              </a:defRPr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639763">
              <a:defRPr sz="1200">
                <a:latin typeface="Calibri" pitchFamily="34" charset="0"/>
              </a:defRPr>
            </a:lvl1pPr>
          </a:lstStyle>
          <a:p>
            <a:fld id="{B65FD1C9-F3BB-4753-BDFB-BC8873DE06D8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35648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085975" rtl="0" eaLnBrk="0" fontAlgn="base" hangingPunct="0">
      <a:spcBef>
        <a:spcPct val="30000"/>
      </a:spcBef>
      <a:spcAft>
        <a:spcPct val="0"/>
      </a:spcAft>
      <a:defRPr sz="55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2085975" algn="l" defTabSz="2085975" rtl="0" eaLnBrk="0" fontAlgn="base" hangingPunct="0">
      <a:spcBef>
        <a:spcPct val="30000"/>
      </a:spcBef>
      <a:spcAft>
        <a:spcPct val="0"/>
      </a:spcAft>
      <a:defRPr sz="55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4173538" algn="l" defTabSz="2085975" rtl="0" eaLnBrk="0" fontAlgn="base" hangingPunct="0">
      <a:spcBef>
        <a:spcPct val="30000"/>
      </a:spcBef>
      <a:spcAft>
        <a:spcPct val="0"/>
      </a:spcAft>
      <a:defRPr sz="55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6259513" algn="l" defTabSz="2085975" rtl="0" eaLnBrk="0" fontAlgn="base" hangingPunct="0">
      <a:spcBef>
        <a:spcPct val="30000"/>
      </a:spcBef>
      <a:spcAft>
        <a:spcPct val="0"/>
      </a:spcAft>
      <a:defRPr sz="55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8347075" algn="l" defTabSz="2085975" rtl="0" eaLnBrk="0" fontAlgn="base" hangingPunct="0">
      <a:spcBef>
        <a:spcPct val="30000"/>
      </a:spcBef>
      <a:spcAft>
        <a:spcPct val="0"/>
      </a:spcAft>
      <a:defRPr sz="55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10438452" algn="l" defTabSz="2087690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6pPr>
    <a:lvl7pPr marL="12526142" algn="l" defTabSz="2087690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7pPr>
    <a:lvl8pPr marL="14613832" algn="l" defTabSz="2087690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8pPr>
    <a:lvl9pPr marL="16701522" algn="l" defTabSz="2087690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and autho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497806" y="3975945"/>
            <a:ext cx="27279600" cy="311023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algn="ctr">
              <a:defRPr sz="10000" baseline="0">
                <a:solidFill>
                  <a:srgbClr val="2679AD"/>
                </a:solidFill>
              </a:defRPr>
            </a:lvl1pPr>
          </a:lstStyle>
          <a:p>
            <a:r>
              <a:rPr lang="en-US" noProof="0"/>
              <a:t>Editing the Headline Template by Clicking</a:t>
            </a:r>
            <a:br>
              <a:rPr lang="en-US" noProof="0"/>
            </a:br>
            <a:r>
              <a:rPr lang="en-US" noProof="0"/>
              <a:t>and second Row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497806" y="7122021"/>
            <a:ext cx="27279600" cy="814364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4800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2087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5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30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0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384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61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38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1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Authors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97013" y="7935914"/>
            <a:ext cx="27279600" cy="1008584"/>
          </a:xfrm>
          <a:prstGeom prst="rect">
            <a:avLst/>
          </a:prstGeom>
        </p:spPr>
        <p:txBody>
          <a:bodyPr lIns="0" tIns="0" rIns="0" bIns="0"/>
          <a:lstStyle>
            <a:lvl1pPr>
              <a:defRPr sz="36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Affiliations</a:t>
            </a:r>
          </a:p>
        </p:txBody>
      </p:sp>
    </p:spTree>
    <p:extLst>
      <p:ext uri="{BB962C8B-B14F-4D97-AF65-F5344CB8AC3E}">
        <p14:creationId xmlns:p14="http://schemas.microsoft.com/office/powerpoint/2010/main" val="1009425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and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497806" y="3975945"/>
            <a:ext cx="27279600" cy="311023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algn="ctr">
              <a:defRPr sz="10000" b="1" i="1" spc="-300" baseline="0">
                <a:solidFill>
                  <a:srgbClr val="2679AD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/>
              <a:t>Editing the Headline Template by Clicking</a:t>
            </a:r>
            <a:br>
              <a:rPr lang="en-US" noProof="0"/>
            </a:br>
            <a:r>
              <a:rPr lang="en-US" noProof="0"/>
              <a:t>and second Row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497806" y="7122021"/>
            <a:ext cx="27279600" cy="814364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4800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2087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5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30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0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384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61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38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1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err="1"/>
              <a:t>Authors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97013" y="7935914"/>
            <a:ext cx="27279600" cy="1008584"/>
          </a:xfrm>
          <a:prstGeom prst="rect">
            <a:avLst/>
          </a:prstGeom>
        </p:spPr>
        <p:txBody>
          <a:bodyPr lIns="0" tIns="0" rIns="0" bIns="0"/>
          <a:lstStyle>
            <a:lvl1pPr>
              <a:defRPr sz="36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Affiliations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 hasCustomPrompt="1"/>
          </p:nvPr>
        </p:nvSpPr>
        <p:spPr>
          <a:xfrm>
            <a:off x="1497013" y="9232529"/>
            <a:ext cx="27279600" cy="30819424"/>
          </a:xfrm>
          <a:prstGeom prst="rect">
            <a:avLst/>
          </a:prstGeom>
        </p:spPr>
        <p:txBody>
          <a:bodyPr/>
          <a:lstStyle>
            <a:lvl1pPr algn="l">
              <a:defRPr sz="3600" b="1" i="1"/>
            </a:lvl1pPr>
            <a:lvl2pPr marL="79375" indent="0">
              <a:buNone/>
              <a:defRPr sz="2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-357188">
              <a:buClr>
                <a:srgbClr val="2679AD"/>
              </a:buClr>
              <a:buFont typeface="Arial" pitchFamily="34" charset="0"/>
              <a:buChar char="•"/>
              <a:defRPr sz="26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79375" indent="0">
              <a:buFontTx/>
              <a:buNone/>
              <a:defRPr sz="2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</a:lstStyle>
          <a:p>
            <a:pPr lvl="0"/>
            <a:r>
              <a:rPr lang="en-US" noProof="0" dirty="0"/>
              <a:t>Cross Heading Template</a:t>
            </a:r>
          </a:p>
          <a:p>
            <a:pPr lvl="1"/>
            <a:r>
              <a:rPr lang="en-US" noProof="0" dirty="0"/>
              <a:t>Second Level Text Template</a:t>
            </a:r>
          </a:p>
          <a:p>
            <a:pPr lvl="2"/>
            <a:r>
              <a:rPr lang="en-US" noProof="0" dirty="0"/>
              <a:t>Third Level: List Template</a:t>
            </a:r>
          </a:p>
          <a:p>
            <a:pPr lvl="3"/>
            <a:r>
              <a:rPr lang="en-US" sz="2600" noProof="0" dirty="0"/>
              <a:t>Forth Level: Caption Template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238815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empla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497806" y="3975945"/>
            <a:ext cx="27279600" cy="311023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algn="ctr">
              <a:defRPr sz="10000" b="1" i="1" spc="-300" baseline="0">
                <a:solidFill>
                  <a:srgbClr val="2679AD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/>
              <a:t>Editing the Headline Template by Clicking</a:t>
            </a:r>
            <a:br>
              <a:rPr lang="en-US" noProof="0"/>
            </a:br>
            <a:r>
              <a:rPr lang="en-US" noProof="0"/>
              <a:t>and second Row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497806" y="7122021"/>
            <a:ext cx="27279600" cy="814364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4800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2087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5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30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0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384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61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38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1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Authors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97013" y="7935913"/>
            <a:ext cx="27279600" cy="1296615"/>
          </a:xfrm>
          <a:prstGeom prst="rect">
            <a:avLst/>
          </a:prstGeom>
        </p:spPr>
        <p:txBody>
          <a:bodyPr lIns="0" tIns="0" rIns="0" bIns="0"/>
          <a:lstStyle>
            <a:lvl1pPr>
              <a:defRPr sz="36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Affiliations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2" hasCustomPrompt="1"/>
          </p:nvPr>
        </p:nvSpPr>
        <p:spPr>
          <a:xfrm>
            <a:off x="1600102" y="19529077"/>
            <a:ext cx="10945813" cy="63373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497013" y="9520561"/>
            <a:ext cx="27279600" cy="9721080"/>
          </a:xfrm>
          <a:prstGeom prst="rect">
            <a:avLst/>
          </a:prstGeom>
        </p:spPr>
        <p:txBody>
          <a:bodyPr/>
          <a:lstStyle>
            <a:lvl1pPr algn="l">
              <a:defRPr sz="3600" b="1" i="1"/>
            </a:lvl1pPr>
            <a:lvl2pPr marL="79375" indent="0">
              <a:buNone/>
              <a:defRPr sz="2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-357188">
              <a:buClr>
                <a:srgbClr val="2679AD"/>
              </a:buClr>
              <a:buFont typeface="Arial" pitchFamily="34" charset="0"/>
              <a:buChar char="•"/>
              <a:defRPr sz="26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79375" indent="0">
              <a:buFontTx/>
              <a:buNone/>
              <a:defRPr sz="2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</a:lstStyle>
          <a:p>
            <a:pPr lvl="0"/>
            <a:r>
              <a:rPr lang="en-US" noProof="0" dirty="0"/>
              <a:t>Cross Heading Template</a:t>
            </a:r>
          </a:p>
          <a:p>
            <a:pPr lvl="1"/>
            <a:r>
              <a:rPr lang="en-US" noProof="0" dirty="0"/>
              <a:t>Second Level Text Template</a:t>
            </a:r>
          </a:p>
          <a:p>
            <a:pPr lvl="2"/>
            <a:r>
              <a:rPr lang="en-US" noProof="0" dirty="0"/>
              <a:t>Third Level: List Template</a:t>
            </a:r>
          </a:p>
          <a:p>
            <a:pPr lvl="3"/>
            <a:r>
              <a:rPr lang="en-US" noProof="0" dirty="0"/>
              <a:t>Forth Level: Caption</a:t>
            </a:r>
          </a:p>
        </p:txBody>
      </p:sp>
      <p:sp>
        <p:nvSpPr>
          <p:cNvPr id="12" name="Text Box 24"/>
          <p:cNvSpPr txBox="1">
            <a:spLocks noChangeArrowheads="1"/>
          </p:cNvSpPr>
          <p:nvPr userDrawn="1"/>
        </p:nvSpPr>
        <p:spPr bwMode="auto">
          <a:xfrm>
            <a:off x="21156757" y="40804552"/>
            <a:ext cx="7608887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>
              <a:defRPr/>
            </a:pPr>
            <a:r>
              <a:rPr lang="de-DE" sz="4000" b="1" i="1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www.physik.uni-jena.de/iap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527622" y="26298525"/>
            <a:ext cx="11161712" cy="8636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Template of the Capture</a:t>
            </a:r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1497013" y="40121107"/>
            <a:ext cx="7880350" cy="1439862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60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 err="1"/>
              <a:t>Forename</a:t>
            </a:r>
            <a:r>
              <a:rPr lang="de-DE" dirty="0"/>
              <a:t> Name</a:t>
            </a:r>
          </a:p>
          <a:p>
            <a:pPr lvl="0"/>
            <a:r>
              <a:rPr lang="de-DE" dirty="0"/>
              <a:t>Email </a:t>
            </a:r>
            <a:r>
              <a:rPr lang="de-DE" dirty="0" err="1"/>
              <a:t>address</a:t>
            </a:r>
            <a:endParaRPr lang="de-DE" dirty="0"/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8" hasCustomPrompt="1"/>
          </p:nvPr>
        </p:nvSpPr>
        <p:spPr>
          <a:xfrm>
            <a:off x="10086651" y="40112663"/>
            <a:ext cx="11306175" cy="1439862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60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 err="1"/>
              <a:t>Acknowledgement</a:t>
            </a:r>
            <a:r>
              <a:rPr lang="de-DE" dirty="0"/>
              <a:t>: This </a:t>
            </a:r>
            <a:r>
              <a:rPr lang="de-DE" dirty="0" err="1"/>
              <a:t>research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funded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xxx, </a:t>
            </a:r>
            <a:r>
              <a:rPr lang="de-DE" dirty="0" err="1"/>
              <a:t>project</a:t>
            </a:r>
            <a:r>
              <a:rPr lang="de-DE" dirty="0"/>
              <a:t> </a:t>
            </a:r>
            <a:r>
              <a:rPr lang="de-DE" dirty="0" err="1"/>
              <a:t>number</a:t>
            </a:r>
            <a:r>
              <a:rPr lang="de-DE" dirty="0"/>
              <a:t> xxx.</a:t>
            </a:r>
          </a:p>
        </p:txBody>
      </p:sp>
      <p:sp>
        <p:nvSpPr>
          <p:cNvPr id="13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5909556" y="19992076"/>
            <a:ext cx="12856088" cy="19370152"/>
          </a:xfrm>
          <a:prstGeom prst="rect">
            <a:avLst/>
          </a:prstGeom>
        </p:spPr>
        <p:txBody>
          <a:bodyPr/>
          <a:lstStyle>
            <a:lvl1pPr algn="l">
              <a:defRPr sz="3600" b="1" i="1"/>
            </a:lvl1pPr>
            <a:lvl2pPr marL="79375" indent="0">
              <a:buNone/>
              <a:defRPr sz="2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-357188">
              <a:buClr>
                <a:srgbClr val="2679AD"/>
              </a:buClr>
              <a:buFont typeface="Arial" pitchFamily="34" charset="0"/>
              <a:buChar char="•"/>
              <a:defRPr sz="26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79375" indent="0">
              <a:buFontTx/>
              <a:buNone/>
              <a:defRPr sz="2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</a:lstStyle>
          <a:p>
            <a:pPr lvl="0"/>
            <a:r>
              <a:rPr lang="en-US" noProof="0" dirty="0"/>
              <a:t>Cross Heading Template</a:t>
            </a:r>
          </a:p>
          <a:p>
            <a:pPr lvl="1"/>
            <a:r>
              <a:rPr lang="en-US" noProof="0" dirty="0"/>
              <a:t>Second Level Text Template</a:t>
            </a:r>
          </a:p>
          <a:p>
            <a:pPr lvl="2"/>
            <a:r>
              <a:rPr lang="en-US" noProof="0" dirty="0"/>
              <a:t>Third Level: List Template</a:t>
            </a:r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1605684" y="27754597"/>
            <a:ext cx="12856088" cy="11593288"/>
          </a:xfrm>
          <a:prstGeom prst="rect">
            <a:avLst/>
          </a:prstGeom>
        </p:spPr>
        <p:txBody>
          <a:bodyPr/>
          <a:lstStyle>
            <a:lvl1pPr algn="l">
              <a:defRPr sz="3600" b="1" i="1"/>
            </a:lvl1pPr>
            <a:lvl2pPr marL="79375" indent="0">
              <a:buNone/>
              <a:defRPr sz="2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-357188">
              <a:buClr>
                <a:srgbClr val="2679AD"/>
              </a:buClr>
              <a:buFont typeface="Arial" pitchFamily="34" charset="0"/>
              <a:buChar char="•"/>
              <a:defRPr sz="26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79375" indent="0">
              <a:buFontTx/>
              <a:buNone/>
              <a:defRPr sz="2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</a:lstStyle>
          <a:p>
            <a:pPr lvl="0"/>
            <a:r>
              <a:rPr lang="en-US" noProof="0" dirty="0"/>
              <a:t>Cross Heading Template</a:t>
            </a:r>
          </a:p>
          <a:p>
            <a:pPr lvl="1"/>
            <a:r>
              <a:rPr lang="en-US" noProof="0" dirty="0"/>
              <a:t>Second Level Text Template</a:t>
            </a:r>
          </a:p>
          <a:p>
            <a:pPr lvl="2"/>
            <a:r>
              <a:rPr lang="en-US" noProof="0" dirty="0"/>
              <a:t>Third Level: List Template</a:t>
            </a:r>
          </a:p>
        </p:txBody>
      </p:sp>
    </p:spTree>
    <p:extLst>
      <p:ext uri="{BB962C8B-B14F-4D97-AF65-F5344CB8AC3E}">
        <p14:creationId xmlns:p14="http://schemas.microsoft.com/office/powerpoint/2010/main" val="501926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l templa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497806" y="3975945"/>
            <a:ext cx="27279600" cy="311023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algn="ctr">
              <a:defRPr sz="10000" b="1" i="1" spc="-300" baseline="0">
                <a:solidFill>
                  <a:srgbClr val="2679AD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/>
              <a:t>Editing the Headline Template by Clicking</a:t>
            </a:r>
            <a:br>
              <a:rPr lang="en-US" noProof="0"/>
            </a:br>
            <a:r>
              <a:rPr lang="en-US" noProof="0"/>
              <a:t>and second Row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497806" y="7122021"/>
            <a:ext cx="27279600" cy="814364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4800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2087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5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30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0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384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61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38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1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Authors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97013" y="7935913"/>
            <a:ext cx="27279600" cy="1296615"/>
          </a:xfrm>
          <a:prstGeom prst="rect">
            <a:avLst/>
          </a:prstGeom>
        </p:spPr>
        <p:txBody>
          <a:bodyPr lIns="0" tIns="0" rIns="0" bIns="0"/>
          <a:lstStyle>
            <a:lvl1pPr>
              <a:defRPr sz="36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Affiliations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2" hasCustomPrompt="1"/>
          </p:nvPr>
        </p:nvSpPr>
        <p:spPr>
          <a:xfrm>
            <a:off x="1527497" y="19500391"/>
            <a:ext cx="10945813" cy="63373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DE" dirty="0"/>
              <a:t>Picture</a:t>
            </a: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497013" y="9448553"/>
            <a:ext cx="27279600" cy="9721080"/>
          </a:xfrm>
          <a:prstGeom prst="rect">
            <a:avLst/>
          </a:prstGeom>
        </p:spPr>
        <p:txBody>
          <a:bodyPr/>
          <a:lstStyle>
            <a:lvl1pPr algn="l">
              <a:defRPr sz="3600" b="1" i="1"/>
            </a:lvl1pPr>
            <a:lvl2pPr marL="79375" indent="0">
              <a:buNone/>
              <a:defRPr sz="2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-357188">
              <a:buClr>
                <a:srgbClr val="2679AD"/>
              </a:buClr>
              <a:buFont typeface="Arial" pitchFamily="34" charset="0"/>
              <a:buChar char="•"/>
              <a:defRPr sz="26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79375" indent="0">
              <a:buFontTx/>
              <a:buNone/>
              <a:defRPr sz="2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</a:lstStyle>
          <a:p>
            <a:pPr lvl="0"/>
            <a:r>
              <a:rPr lang="en-US" noProof="0" dirty="0"/>
              <a:t>Cross Heading Template</a:t>
            </a:r>
          </a:p>
          <a:p>
            <a:pPr lvl="1"/>
            <a:r>
              <a:rPr lang="en-US" noProof="0" dirty="0"/>
              <a:t>Second Level Text Template</a:t>
            </a:r>
          </a:p>
          <a:p>
            <a:pPr lvl="2"/>
            <a:r>
              <a:rPr lang="en-US" noProof="0" dirty="0"/>
              <a:t>Third Level: List Template</a:t>
            </a:r>
          </a:p>
        </p:txBody>
      </p:sp>
      <p:sp>
        <p:nvSpPr>
          <p:cNvPr id="12" name="Text Box 24"/>
          <p:cNvSpPr txBox="1">
            <a:spLocks noChangeArrowheads="1"/>
          </p:cNvSpPr>
          <p:nvPr userDrawn="1"/>
        </p:nvSpPr>
        <p:spPr bwMode="auto">
          <a:xfrm>
            <a:off x="21330294" y="40954985"/>
            <a:ext cx="760888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de-DE" sz="4000" b="1" i="1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www.physik.uni-jena.de/iap</a:t>
            </a:r>
          </a:p>
        </p:txBody>
      </p:sp>
      <p:sp>
        <p:nvSpPr>
          <p:cNvPr id="13" name="Textplatzhalt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527622" y="26298525"/>
            <a:ext cx="11161712" cy="8636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Template of the Capture</a:t>
            </a:r>
          </a:p>
        </p:txBody>
      </p:sp>
      <p:sp>
        <p:nvSpPr>
          <p:cNvPr id="14" name="Textplatzhalter 18"/>
          <p:cNvSpPr>
            <a:spLocks noGrp="1"/>
          </p:cNvSpPr>
          <p:nvPr>
            <p:ph type="body" sz="quarter" idx="18" hasCustomPrompt="1"/>
          </p:nvPr>
        </p:nvSpPr>
        <p:spPr>
          <a:xfrm>
            <a:off x="1462223" y="40206477"/>
            <a:ext cx="13609191" cy="143986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2600" i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Acknowledgement: This research is funded by xxx, project number xxx.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5929694" y="20033729"/>
            <a:ext cx="12856088" cy="19370152"/>
          </a:xfrm>
          <a:prstGeom prst="rect">
            <a:avLst/>
          </a:prstGeom>
        </p:spPr>
        <p:txBody>
          <a:bodyPr/>
          <a:lstStyle>
            <a:lvl1pPr algn="l">
              <a:defRPr sz="3600" b="1" i="1"/>
            </a:lvl1pPr>
            <a:lvl2pPr marL="79375" indent="0">
              <a:buNone/>
              <a:defRPr sz="2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-357188">
              <a:buClr>
                <a:srgbClr val="2679AD"/>
              </a:buClr>
              <a:buFont typeface="Arial" pitchFamily="34" charset="0"/>
              <a:buChar char="•"/>
              <a:defRPr sz="26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79375" indent="0">
              <a:buFontTx/>
              <a:buNone/>
              <a:defRPr sz="2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</a:lstStyle>
          <a:p>
            <a:pPr lvl="0"/>
            <a:r>
              <a:rPr lang="en-US" noProof="0" dirty="0"/>
              <a:t>Cross Heading Template</a:t>
            </a:r>
          </a:p>
          <a:p>
            <a:pPr lvl="1"/>
            <a:r>
              <a:rPr lang="en-US" noProof="0" dirty="0"/>
              <a:t>Second Level Text Template</a:t>
            </a:r>
          </a:p>
          <a:p>
            <a:pPr lvl="2"/>
            <a:r>
              <a:rPr lang="en-US" noProof="0" dirty="0"/>
              <a:t>Third Level: List Template</a:t>
            </a:r>
          </a:p>
        </p:txBody>
      </p:sp>
      <p:sp>
        <p:nvSpPr>
          <p:cNvPr id="15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1471599" y="27810593"/>
            <a:ext cx="12856088" cy="11593288"/>
          </a:xfrm>
          <a:prstGeom prst="rect">
            <a:avLst/>
          </a:prstGeom>
        </p:spPr>
        <p:txBody>
          <a:bodyPr/>
          <a:lstStyle>
            <a:lvl1pPr algn="l">
              <a:defRPr sz="3600" b="1" i="1"/>
            </a:lvl1pPr>
            <a:lvl2pPr marL="79375" indent="0">
              <a:buNone/>
              <a:defRPr sz="2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-357188">
              <a:buClr>
                <a:srgbClr val="2679AD"/>
              </a:buClr>
              <a:buFont typeface="Arial" pitchFamily="34" charset="0"/>
              <a:buChar char="•"/>
              <a:defRPr sz="26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79375" indent="0">
              <a:buFontTx/>
              <a:buNone/>
              <a:defRPr sz="2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</a:lstStyle>
          <a:p>
            <a:pPr lvl="0"/>
            <a:r>
              <a:rPr lang="en-US" noProof="0" dirty="0"/>
              <a:t>Cross Heading Template</a:t>
            </a:r>
          </a:p>
          <a:p>
            <a:pPr lvl="1"/>
            <a:r>
              <a:rPr lang="en-US" noProof="0" dirty="0"/>
              <a:t>Second Level Text Template</a:t>
            </a:r>
          </a:p>
          <a:p>
            <a:pPr lvl="2"/>
            <a:r>
              <a:rPr lang="en-US" noProof="0" dirty="0"/>
              <a:t>Third Level: List Template</a:t>
            </a:r>
          </a:p>
        </p:txBody>
      </p:sp>
    </p:spTree>
    <p:extLst>
      <p:ext uri="{BB962C8B-B14F-4D97-AF65-F5344CB8AC3E}">
        <p14:creationId xmlns:p14="http://schemas.microsoft.com/office/powerpoint/2010/main" val="2604531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Bild 14" descr="strucktur_poster_farbe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0275213" cy="329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hteck 9"/>
          <p:cNvSpPr/>
          <p:nvPr/>
        </p:nvSpPr>
        <p:spPr>
          <a:xfrm>
            <a:off x="0" y="3290888"/>
            <a:ext cx="30275213" cy="152400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chemeClr val="tx1"/>
              </a:gs>
              <a:gs pos="13000">
                <a:srgbClr val="5600C3"/>
              </a:gs>
              <a:gs pos="40000">
                <a:srgbClr val="00FF00"/>
              </a:gs>
              <a:gs pos="27000">
                <a:srgbClr val="00FFFF"/>
              </a:gs>
              <a:gs pos="53000">
                <a:srgbClr val="FFFF00"/>
              </a:gs>
              <a:gs pos="68000">
                <a:srgbClr val="FF6600"/>
              </a:gs>
              <a:gs pos="80000">
                <a:srgbClr val="FF0000"/>
              </a:gs>
              <a:gs pos="90000">
                <a:srgbClr val="800000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98277" tIns="149139" rIns="298277" bIns="149139" anchor="ctr"/>
          <a:lstStyle/>
          <a:p>
            <a:pPr algn="ctr"/>
            <a:endParaRPr lang="de-DE">
              <a:solidFill>
                <a:srgbClr val="FFFFFF"/>
              </a:solidFill>
              <a:ea typeface="ＭＳ Ｐゴシック" charset="-128"/>
            </a:endParaRPr>
          </a:p>
        </p:txBody>
      </p:sp>
      <p:pic>
        <p:nvPicPr>
          <p:cNvPr id="1033" name="Bild 10" descr="IAP_4C_VL_onblack.eps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101725" y="447553"/>
            <a:ext cx="7788041" cy="265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98000" sy="98000" algn="tl" rotWithShape="0">
              <a:srgbClr val="000000">
                <a:alpha val="50000"/>
              </a:srgbClr>
            </a:outerShdw>
          </a:effectLst>
        </p:spPr>
      </p:pic>
      <p:pic>
        <p:nvPicPr>
          <p:cNvPr id="1031" name="Bild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8963" y="20804188"/>
            <a:ext cx="3695700" cy="119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80" r:id="rId3"/>
    <p:sldLayoutId id="2147483679" r:id="rId4"/>
  </p:sldLayoutIdLst>
  <p:txStyles>
    <p:titleStyle>
      <a:lvl1pPr algn="r" defTabSz="2085975" rtl="0" eaLnBrk="1" fontAlgn="base" hangingPunct="1">
        <a:spcBef>
          <a:spcPct val="0"/>
        </a:spcBef>
        <a:spcAft>
          <a:spcPct val="0"/>
        </a:spcAft>
        <a:defRPr sz="7200" kern="1200">
          <a:solidFill>
            <a:schemeClr val="bg1"/>
          </a:solidFill>
          <a:latin typeface="Arial"/>
          <a:ea typeface="ＭＳ Ｐゴシック" charset="-128"/>
          <a:cs typeface="Arial"/>
        </a:defRPr>
      </a:lvl1pPr>
      <a:lvl2pPr algn="r" defTabSz="2085975" rtl="0" eaLnBrk="1" fontAlgn="base" hangingPunct="1">
        <a:spcBef>
          <a:spcPct val="0"/>
        </a:spcBef>
        <a:spcAft>
          <a:spcPct val="0"/>
        </a:spcAft>
        <a:defRPr sz="72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defTabSz="2085975" rtl="0" eaLnBrk="1" fontAlgn="base" hangingPunct="1">
        <a:spcBef>
          <a:spcPct val="0"/>
        </a:spcBef>
        <a:spcAft>
          <a:spcPct val="0"/>
        </a:spcAft>
        <a:defRPr sz="72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defTabSz="2085975" rtl="0" eaLnBrk="1" fontAlgn="base" hangingPunct="1">
        <a:spcBef>
          <a:spcPct val="0"/>
        </a:spcBef>
        <a:spcAft>
          <a:spcPct val="0"/>
        </a:spcAft>
        <a:defRPr sz="72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defTabSz="2085975" rtl="0" eaLnBrk="1" fontAlgn="base" hangingPunct="1">
        <a:spcBef>
          <a:spcPct val="0"/>
        </a:spcBef>
        <a:spcAft>
          <a:spcPct val="0"/>
        </a:spcAft>
        <a:defRPr sz="72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1491386" algn="ctr" defTabSz="2086907" rtl="0" eaLnBrk="1" fontAlgn="base" hangingPunct="1">
        <a:spcBef>
          <a:spcPct val="0"/>
        </a:spcBef>
        <a:spcAft>
          <a:spcPct val="0"/>
        </a:spcAft>
        <a:defRPr sz="202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2982773" algn="ctr" defTabSz="2086907" rtl="0" eaLnBrk="1" fontAlgn="base" hangingPunct="1">
        <a:spcBef>
          <a:spcPct val="0"/>
        </a:spcBef>
        <a:spcAft>
          <a:spcPct val="0"/>
        </a:spcAft>
        <a:defRPr sz="202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4474159" algn="ctr" defTabSz="2086907" rtl="0" eaLnBrk="1" fontAlgn="base" hangingPunct="1">
        <a:spcBef>
          <a:spcPct val="0"/>
        </a:spcBef>
        <a:spcAft>
          <a:spcPct val="0"/>
        </a:spcAft>
        <a:defRPr sz="202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5965546" algn="ctr" defTabSz="2086907" rtl="0" eaLnBrk="1" fontAlgn="base" hangingPunct="1">
        <a:spcBef>
          <a:spcPct val="0"/>
        </a:spcBef>
        <a:spcAft>
          <a:spcPct val="0"/>
        </a:spcAft>
        <a:defRPr sz="202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0" indent="0" algn="ctr" defTabSz="2085975" rtl="0" eaLnBrk="1" fontAlgn="base" hangingPunct="1">
        <a:spcBef>
          <a:spcPct val="20000"/>
        </a:spcBef>
        <a:spcAft>
          <a:spcPct val="0"/>
        </a:spcAft>
        <a:buFont typeface="Wingdings" charset="2"/>
        <a:buNone/>
        <a:defRPr sz="10000" kern="1200" baseline="0">
          <a:solidFill>
            <a:srgbClr val="2679AD"/>
          </a:solidFill>
          <a:latin typeface="Arial"/>
          <a:ea typeface="ＭＳ Ｐゴシック" charset="-128"/>
          <a:cs typeface="Arial"/>
        </a:defRPr>
      </a:lvl1pPr>
      <a:lvl2pPr marL="3390900" indent="-1298575" algn="l" defTabSz="2085975" rtl="0" eaLnBrk="1" fontAlgn="base" hangingPunct="1">
        <a:spcBef>
          <a:spcPct val="20000"/>
        </a:spcBef>
        <a:spcAft>
          <a:spcPct val="0"/>
        </a:spcAft>
        <a:buFont typeface="Wingdings" charset="2"/>
        <a:buChar char="§"/>
        <a:defRPr sz="12700" kern="1200">
          <a:solidFill>
            <a:schemeClr val="tx1"/>
          </a:solidFill>
          <a:latin typeface="Arial"/>
          <a:ea typeface="ＭＳ Ｐゴシック" charset="-128"/>
          <a:cs typeface="Arial"/>
        </a:defRPr>
      </a:lvl2pPr>
      <a:lvl3pPr marL="5213350" indent="-1039813" algn="l" defTabSz="2085975" rtl="0" eaLnBrk="1" fontAlgn="base" hangingPunct="1">
        <a:spcBef>
          <a:spcPct val="20000"/>
        </a:spcBef>
        <a:spcAft>
          <a:spcPct val="0"/>
        </a:spcAft>
        <a:buFont typeface="Wingdings" charset="2"/>
        <a:buChar char="§"/>
        <a:defRPr sz="11100" kern="1200">
          <a:solidFill>
            <a:schemeClr val="tx1"/>
          </a:solidFill>
          <a:latin typeface="Arial"/>
          <a:ea typeface="ＭＳ Ｐゴシック" charset="-128"/>
          <a:cs typeface="Arial"/>
        </a:defRPr>
      </a:lvl3pPr>
      <a:lvl4pPr marL="7305675" indent="-1039813" algn="l" defTabSz="2085975" rtl="0" eaLnBrk="1" fontAlgn="base" hangingPunct="1">
        <a:spcBef>
          <a:spcPct val="20000"/>
        </a:spcBef>
        <a:spcAft>
          <a:spcPct val="0"/>
        </a:spcAft>
        <a:buFont typeface="Wingdings" charset="2"/>
        <a:buChar char="§"/>
        <a:defRPr sz="9100" kern="1200">
          <a:solidFill>
            <a:schemeClr val="tx1"/>
          </a:solidFill>
          <a:latin typeface="Arial"/>
          <a:ea typeface="ＭＳ Ｐゴシック" charset="-128"/>
          <a:cs typeface="Arial"/>
        </a:defRPr>
      </a:lvl4pPr>
      <a:lvl5pPr marL="9393238" indent="-1039813" algn="l" defTabSz="2085975" rtl="0" eaLnBrk="1" fontAlgn="base" hangingPunct="1">
        <a:spcBef>
          <a:spcPct val="20000"/>
        </a:spcBef>
        <a:spcAft>
          <a:spcPct val="0"/>
        </a:spcAft>
        <a:buFont typeface="Wingdings" charset="2"/>
        <a:buChar char="§"/>
        <a:defRPr sz="9100" kern="1200">
          <a:solidFill>
            <a:schemeClr val="tx1"/>
          </a:solidFill>
          <a:latin typeface="Arial"/>
          <a:ea typeface="ＭＳ Ｐゴシック" charset="-128"/>
          <a:cs typeface="Arial"/>
        </a:defRPr>
      </a:lvl5pPr>
      <a:lvl6pPr marL="11482295" indent="-1043847" algn="l" defTabSz="2087690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69985" indent="-1043847" algn="l" defTabSz="2087690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57682" indent="-1043847" algn="l" defTabSz="2087690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5371" indent="-1043847" algn="l" defTabSz="2087690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208769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7690" algn="l" defTabSz="208769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5380" algn="l" defTabSz="208769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3069" algn="l" defTabSz="208769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0762" algn="l" defTabSz="208769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38452" algn="l" defTabSz="208769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6142" algn="l" defTabSz="208769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3832" algn="l" defTabSz="208769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1522" algn="l" defTabSz="2087690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lIns="0" tIns="0" rIns="0" bIns="0" anchor="t">
            <a:normAutofit/>
          </a:bodyPr>
          <a:lstStyle/>
          <a:p>
            <a:r>
              <a:rPr lang="en-US" dirty="0">
                <a:latin typeface="Roboto"/>
                <a:ea typeface="Roboto"/>
                <a:cs typeface="Arial"/>
              </a:rPr>
              <a:t>MY PHD TOPIC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 lIns="0" tIns="0" rIns="0" bIns="0" anchor="t"/>
          <a:lstStyle/>
          <a:p>
            <a:r>
              <a:rPr lang="de-DE" dirty="0" err="1">
                <a:latin typeface="Roboto"/>
                <a:ea typeface="Roboto"/>
              </a:rPr>
              <a:t>Your</a:t>
            </a:r>
            <a:r>
              <a:rPr lang="de-DE" dirty="0">
                <a:latin typeface="Roboto"/>
                <a:ea typeface="Roboto"/>
              </a:rPr>
              <a:t> Name</a:t>
            </a:r>
            <a:r>
              <a:rPr lang="de-DE" baseline="30000" dirty="0">
                <a:latin typeface="Roboto"/>
                <a:ea typeface="Roboto"/>
              </a:rPr>
              <a:t>1</a:t>
            </a:r>
            <a:r>
              <a:rPr lang="de-DE" dirty="0">
                <a:latin typeface="Roboto"/>
                <a:ea typeface="Roboto"/>
              </a:rPr>
              <a:t>, </a:t>
            </a:r>
            <a:r>
              <a:rPr lang="de-DE" dirty="0" err="1">
                <a:latin typeface="Roboto"/>
                <a:ea typeface="Roboto"/>
              </a:rPr>
              <a:t>Your</a:t>
            </a:r>
            <a:r>
              <a:rPr lang="de-DE" dirty="0">
                <a:latin typeface="Roboto"/>
                <a:ea typeface="Roboto"/>
              </a:rPr>
              <a:t> Supervisor</a:t>
            </a:r>
            <a:r>
              <a:rPr lang="de-DE" baseline="30000" dirty="0">
                <a:latin typeface="Roboto"/>
                <a:ea typeface="Roboto"/>
              </a:rPr>
              <a:t>1,2</a:t>
            </a:r>
            <a:r>
              <a:rPr lang="de-DE" dirty="0">
                <a:latin typeface="Roboto"/>
                <a:ea typeface="Roboto"/>
              </a:rPr>
              <a:t>, </a:t>
            </a:r>
            <a:r>
              <a:rPr lang="de-DE" dirty="0" err="1">
                <a:latin typeface="Roboto"/>
                <a:ea typeface="Roboto"/>
              </a:rPr>
              <a:t>Your</a:t>
            </a:r>
            <a:r>
              <a:rPr lang="de-DE" dirty="0">
                <a:latin typeface="Roboto"/>
                <a:ea typeface="Roboto"/>
              </a:rPr>
              <a:t> Working Group</a:t>
            </a:r>
            <a:r>
              <a:rPr lang="de-DE" baseline="30000" dirty="0">
                <a:latin typeface="Roboto"/>
                <a:ea typeface="Roboto"/>
              </a:rPr>
              <a:t>1</a:t>
            </a:r>
            <a:endParaRPr lang="de-DE" dirty="0">
              <a:latin typeface="Roboto"/>
              <a:ea typeface="Roboto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1497013" y="7935913"/>
            <a:ext cx="27279600" cy="1967313"/>
          </a:xfrm>
        </p:spPr>
        <p:txBody>
          <a:bodyPr/>
          <a:lstStyle/>
          <a:p>
            <a:r>
              <a:rPr lang="en-US" baseline="30000" dirty="0">
                <a:latin typeface="Roboto" panose="02000000000000000000" pitchFamily="2" charset="0"/>
                <a:ea typeface="Roboto" panose="02000000000000000000" pitchFamily="2" charset="0"/>
              </a:rPr>
              <a:t>1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Institute of Applied Physics, Abbe Centre of Photonics, Friedrich Schiller University Jena, Albert-Einstein-Str. 15, 07745 Jena, Germany</a:t>
            </a:r>
          </a:p>
          <a:p>
            <a:r>
              <a:rPr lang="en-US" baseline="30000" dirty="0">
                <a:latin typeface="Roboto" panose="02000000000000000000" pitchFamily="2" charset="0"/>
                <a:ea typeface="Roboto" panose="02000000000000000000" pitchFamily="2" charset="0"/>
              </a:rPr>
              <a:t>2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Fraunhofer Institute of Applied Optics and Precision Engineering, Albert-Einstein-Str. 7, 07745 Jena, Germany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1497013" y="10308176"/>
            <a:ext cx="27279600" cy="2452746"/>
          </a:xfrm>
          <a:ln w="12700">
            <a:solidFill>
              <a:schemeClr val="accent1"/>
            </a:solidFill>
          </a:ln>
        </p:spPr>
        <p:txBody>
          <a:bodyPr/>
          <a:lstStyle/>
          <a:p>
            <a:r>
              <a:rPr lang="en-US" sz="4000" dirty="0">
                <a:latin typeface="Roboto" panose="02000000000000000000" pitchFamily="2" charset="0"/>
                <a:ea typeface="Roboto" panose="02000000000000000000" pitchFamily="2" charset="0"/>
              </a:rPr>
              <a:t>Abstract</a:t>
            </a:r>
          </a:p>
          <a:p>
            <a:pPr marL="536575" lvl="1" indent="-457200" algn="just">
              <a:buFont typeface="Arial" panose="020B0604020202020204" pitchFamily="34" charset="0"/>
              <a:buChar char="•"/>
            </a:pPr>
            <a:r>
              <a:rPr lang="en-US" sz="2800" dirty="0" err="1">
                <a:latin typeface="Roboto" panose="02000000000000000000" pitchFamily="2" charset="0"/>
                <a:ea typeface="Roboto" panose="02000000000000000000" pitchFamily="2" charset="0"/>
              </a:rPr>
              <a:t>cmon</a:t>
            </a:r>
            <a:r>
              <a:rPr lang="en-US" sz="2800" dirty="0">
                <a:latin typeface="Roboto" panose="02000000000000000000" pitchFamily="2" charset="0"/>
                <a:ea typeface="Roboto" panose="02000000000000000000" pitchFamily="2" charset="0"/>
              </a:rPr>
              <a:t>… you know how to write an abstract</a:t>
            </a:r>
          </a:p>
          <a:p>
            <a:pPr marL="536575" lvl="1" indent="-457200" algn="just">
              <a:buFont typeface="Arial" panose="020B0604020202020204" pitchFamily="34" charset="0"/>
              <a:buChar char="•"/>
            </a:pPr>
            <a:r>
              <a:rPr lang="en-US" sz="2800" dirty="0">
                <a:latin typeface="Roboto" panose="02000000000000000000" pitchFamily="2" charset="0"/>
                <a:ea typeface="Roboto" panose="02000000000000000000" pitchFamily="2" charset="0"/>
              </a:rPr>
              <a:t>use this as a conversation starter</a:t>
            </a:r>
          </a:p>
          <a:p>
            <a:pPr marL="536575" lvl="1" indent="-457200" algn="just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2423470" y="23058561"/>
            <a:ext cx="11161712" cy="863600"/>
          </a:xfrm>
        </p:spPr>
        <p:txBody>
          <a:bodyPr/>
          <a:lstStyle/>
          <a:p>
            <a:pPr algn="ctr"/>
            <a:r>
              <a:rPr lang="de-DE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Fig.1: </a:t>
            </a:r>
            <a:r>
              <a:rPr lang="de-DE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Laser </a:t>
            </a:r>
            <a:r>
              <a:rPr lang="de-DE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goes</a:t>
            </a:r>
            <a:r>
              <a:rPr lang="de-DE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BOOM.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 err="1">
                <a:ea typeface="ＭＳ Ｐゴシック"/>
              </a:rPr>
              <a:t>Your</a:t>
            </a:r>
            <a:r>
              <a:rPr lang="de-DE" dirty="0">
                <a:ea typeface="ＭＳ Ｐゴシック"/>
              </a:rPr>
              <a:t> Name</a:t>
            </a:r>
            <a:endParaRPr lang="de-DE" dirty="0"/>
          </a:p>
          <a:p>
            <a:r>
              <a:rPr lang="de-DE" dirty="0" err="1">
                <a:ea typeface="ＭＳ Ｐゴシック"/>
              </a:rPr>
              <a:t>Your</a:t>
            </a:r>
            <a:r>
              <a:rPr lang="de-DE" dirty="0">
                <a:ea typeface="ＭＳ Ｐゴシック"/>
              </a:rPr>
              <a:t> Name@uni-jena.de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8"/>
          </p:nvPr>
        </p:nvSpPr>
        <p:spPr>
          <a:xfrm>
            <a:off x="8017101" y="40160751"/>
            <a:ext cx="12912128" cy="1439862"/>
          </a:xfrm>
        </p:spPr>
        <p:txBody>
          <a:bodyPr/>
          <a:lstStyle/>
          <a:p>
            <a:r>
              <a:rPr lang="en-US" dirty="0">
                <a:ea typeface="ＭＳ Ｐゴシック"/>
              </a:rPr>
              <a:t>Acknowledgement: This research is funded by a lot of coffee. I am very grateful to my flexible sleep schedule for supporting all the long nights of working.</a:t>
            </a:r>
            <a:endParaRPr lang="en-US" dirty="0"/>
          </a:p>
        </p:txBody>
      </p:sp>
      <p:sp>
        <p:nvSpPr>
          <p:cNvPr id="12" name="Textplatzhalter 5">
            <a:extLst>
              <a:ext uri="{FF2B5EF4-FFF2-40B4-BE49-F238E27FC236}">
                <a16:creationId xmlns:a16="http://schemas.microsoft.com/office/drawing/2014/main" id="{2AD1CBDC-6DA4-4B08-B0C6-16E2399CD1E6}"/>
              </a:ext>
            </a:extLst>
          </p:cNvPr>
          <p:cNvSpPr txBox="1">
            <a:spLocks/>
          </p:cNvSpPr>
          <p:nvPr/>
        </p:nvSpPr>
        <p:spPr>
          <a:xfrm>
            <a:off x="1497013" y="13662801"/>
            <a:ext cx="13206959" cy="12383666"/>
          </a:xfrm>
          <a:prstGeom prst="rect">
            <a:avLst/>
          </a:prstGeom>
          <a:ln w="12700">
            <a:solidFill>
              <a:schemeClr val="accent1"/>
            </a:solidFill>
          </a:ln>
        </p:spPr>
        <p:txBody>
          <a:bodyPr/>
          <a:lstStyle>
            <a:lvl1pPr marL="0" indent="0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2"/>
              <a:buNone/>
              <a:defRPr sz="3600" b="1" i="1" kern="1200" baseline="0">
                <a:solidFill>
                  <a:srgbClr val="2679AD"/>
                </a:solidFill>
                <a:latin typeface="Arial"/>
                <a:ea typeface="ＭＳ Ｐゴシック" charset="-128"/>
                <a:cs typeface="Arial"/>
              </a:defRPr>
            </a:lvl1pPr>
            <a:lvl2pPr marL="79375" indent="0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ＭＳ Ｐゴシック" charset="-128"/>
                <a:cs typeface="Arial"/>
              </a:defRPr>
            </a:lvl2pPr>
            <a:lvl3pPr marL="914400" indent="-357188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9AD"/>
              </a:buClr>
              <a:buFont typeface="Arial" pitchFamily="34" charset="0"/>
              <a:buChar char="•"/>
              <a:defRPr sz="26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ＭＳ Ｐゴシック" charset="-128"/>
                <a:cs typeface="Arial"/>
              </a:defRPr>
            </a:lvl3pPr>
            <a:lvl4pPr marL="79375" indent="0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6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ＭＳ Ｐゴシック" charset="-128"/>
                <a:cs typeface="Arial"/>
              </a:defRPr>
            </a:lvl4pPr>
            <a:lvl5pPr marL="9393238" indent="-1039813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91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11482295" indent="-1043847" algn="l" defTabSz="208769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69985" indent="-1043847" algn="l" defTabSz="208769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657682" indent="-1043847" algn="l" defTabSz="208769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745371" indent="-1043847" algn="l" defTabSz="208769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>
                <a:latin typeface="Roboto" panose="02000000000000000000" pitchFamily="2" charset="0"/>
                <a:ea typeface="Roboto" panose="02000000000000000000" pitchFamily="2" charset="0"/>
              </a:rPr>
              <a:t>Research Topic</a:t>
            </a:r>
          </a:p>
          <a:p>
            <a:pPr marL="536575" lvl="1" indent="-457200" algn="just">
              <a:buFont typeface="Arial" panose="020B0604020202020204" pitchFamily="34" charset="0"/>
              <a:buChar char="•"/>
            </a:pPr>
            <a:r>
              <a:rPr lang="en-US" sz="2800" dirty="0">
                <a:latin typeface="Roboto" panose="02000000000000000000" pitchFamily="2" charset="0"/>
                <a:ea typeface="Roboto" panose="02000000000000000000" pitchFamily="2" charset="0"/>
              </a:rPr>
              <a:t>give the most necessary information about your topic</a:t>
            </a:r>
          </a:p>
          <a:p>
            <a:pPr marL="536575" lvl="1" indent="-457200" algn="just">
              <a:buFont typeface="Arial" panose="020B0604020202020204" pitchFamily="34" charset="0"/>
              <a:buChar char="•"/>
            </a:pPr>
            <a:r>
              <a:rPr lang="en-US" sz="2800" dirty="0">
                <a:latin typeface="Roboto" panose="02000000000000000000" pitchFamily="2" charset="0"/>
                <a:ea typeface="Roboto" panose="02000000000000000000" pitchFamily="2" charset="0"/>
              </a:rPr>
              <a:t>include some reasons for why your research is done and give some possible applications</a:t>
            </a:r>
          </a:p>
          <a:p>
            <a:pPr marL="536575" lvl="1" indent="-457200" algn="just">
              <a:buFont typeface="Arial" panose="020B0604020202020204" pitchFamily="34" charset="0"/>
              <a:buChar char="•"/>
            </a:pPr>
            <a:r>
              <a:rPr lang="en-US" sz="2800" dirty="0">
                <a:latin typeface="Roboto" panose="02000000000000000000" pitchFamily="2" charset="0"/>
                <a:ea typeface="Roboto" panose="02000000000000000000" pitchFamily="2" charset="0"/>
              </a:rPr>
              <a:t>keep it simple for people outside of your field of research</a:t>
            </a:r>
          </a:p>
          <a:p>
            <a:pPr marL="536575" lvl="1" indent="-457200" algn="just">
              <a:buFont typeface="Arial" panose="020B0604020202020204" pitchFamily="34" charset="0"/>
              <a:buChar char="•"/>
            </a:pPr>
            <a:r>
              <a:rPr lang="en-US" sz="2800" dirty="0">
                <a:latin typeface="Roboto" panose="02000000000000000000" pitchFamily="2" charset="0"/>
                <a:ea typeface="Roboto" panose="02000000000000000000" pitchFamily="2" charset="0"/>
              </a:rPr>
              <a:t>a sketch/diagram is very helpful</a:t>
            </a:r>
          </a:p>
          <a:p>
            <a:pPr marL="536575" lvl="1" indent="-457200" algn="just">
              <a:buFont typeface="Arial" panose="020B0604020202020204" pitchFamily="34" charset="0"/>
              <a:buChar char="•"/>
            </a:pPr>
            <a:r>
              <a:rPr lang="en-US" sz="2800" b="1" u="sng" dirty="0">
                <a:latin typeface="Roboto" panose="02000000000000000000" pitchFamily="2" charset="0"/>
                <a:ea typeface="Roboto" panose="02000000000000000000" pitchFamily="2" charset="0"/>
              </a:rPr>
              <a:t>keep in mind:</a:t>
            </a:r>
            <a:r>
              <a:rPr lang="en-US" sz="2800" dirty="0">
                <a:latin typeface="Roboto" panose="02000000000000000000" pitchFamily="2" charset="0"/>
                <a:ea typeface="Roboto" panose="02000000000000000000" pitchFamily="2" charset="0"/>
              </a:rPr>
              <a:t> you are standing in front of the poster most of the time. all detailed information can be explained by you, while talking to interested people</a:t>
            </a:r>
          </a:p>
          <a:p>
            <a:pPr marL="536575" lvl="1" indent="-457200" algn="just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13" name="Textplatzhalter 5">
            <a:extLst>
              <a:ext uri="{FF2B5EF4-FFF2-40B4-BE49-F238E27FC236}">
                <a16:creationId xmlns:a16="http://schemas.microsoft.com/office/drawing/2014/main" id="{5846BEE1-3F96-4DD1-B1F1-D4CF148FFE09}"/>
              </a:ext>
            </a:extLst>
          </p:cNvPr>
          <p:cNvSpPr txBox="1">
            <a:spLocks/>
          </p:cNvSpPr>
          <p:nvPr/>
        </p:nvSpPr>
        <p:spPr>
          <a:xfrm>
            <a:off x="15569654" y="13662801"/>
            <a:ext cx="13206959" cy="12383666"/>
          </a:xfrm>
          <a:prstGeom prst="rect">
            <a:avLst/>
          </a:prstGeom>
          <a:ln w="12700">
            <a:solidFill>
              <a:schemeClr val="accent1"/>
            </a:solidFill>
          </a:ln>
        </p:spPr>
        <p:txBody>
          <a:bodyPr/>
          <a:lstStyle>
            <a:lvl1pPr marL="0" indent="0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2"/>
              <a:buNone/>
              <a:defRPr sz="3600" b="1" i="1" kern="1200" baseline="0">
                <a:solidFill>
                  <a:srgbClr val="2679AD"/>
                </a:solidFill>
                <a:latin typeface="Arial"/>
                <a:ea typeface="ＭＳ Ｐゴシック" charset="-128"/>
                <a:cs typeface="Arial"/>
              </a:defRPr>
            </a:lvl1pPr>
            <a:lvl2pPr marL="79375" indent="0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ＭＳ Ｐゴシック" charset="-128"/>
                <a:cs typeface="Arial"/>
              </a:defRPr>
            </a:lvl2pPr>
            <a:lvl3pPr marL="914400" indent="-357188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9AD"/>
              </a:buClr>
              <a:buFont typeface="Arial" pitchFamily="34" charset="0"/>
              <a:buChar char="•"/>
              <a:defRPr sz="26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ＭＳ Ｐゴシック" charset="-128"/>
                <a:cs typeface="Arial"/>
              </a:defRPr>
            </a:lvl3pPr>
            <a:lvl4pPr marL="79375" indent="0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6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ＭＳ Ｐゴシック" charset="-128"/>
                <a:cs typeface="Arial"/>
              </a:defRPr>
            </a:lvl4pPr>
            <a:lvl5pPr marL="9393238" indent="-1039813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91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11482295" indent="-1043847" algn="l" defTabSz="208769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69985" indent="-1043847" algn="l" defTabSz="208769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657682" indent="-1043847" algn="l" defTabSz="208769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745371" indent="-1043847" algn="l" defTabSz="208769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>
                <a:latin typeface="Roboto" panose="02000000000000000000" pitchFamily="2" charset="0"/>
                <a:ea typeface="Roboto" panose="02000000000000000000" pitchFamily="2" charset="0"/>
              </a:rPr>
              <a:t>Experimental results</a:t>
            </a:r>
          </a:p>
          <a:p>
            <a:pPr marL="536575" lvl="1" indent="-457200" algn="just">
              <a:buFont typeface="Arial" panose="020B0604020202020204" pitchFamily="34" charset="0"/>
              <a:buChar char="•"/>
            </a:pPr>
            <a:r>
              <a:rPr lang="en-US" sz="2800" dirty="0">
                <a:latin typeface="Roboto" panose="02000000000000000000" pitchFamily="2" charset="0"/>
                <a:ea typeface="Roboto" panose="02000000000000000000" pitchFamily="2" charset="0"/>
              </a:rPr>
              <a:t>short introduction into your experimental setup</a:t>
            </a:r>
          </a:p>
          <a:p>
            <a:pPr marL="536575" lvl="1" indent="-457200" algn="just">
              <a:buFont typeface="Arial" panose="020B0604020202020204" pitchFamily="34" charset="0"/>
              <a:buChar char="•"/>
            </a:pPr>
            <a:r>
              <a:rPr lang="en-US" sz="2800" dirty="0">
                <a:latin typeface="Roboto" panose="02000000000000000000" pitchFamily="2" charset="0"/>
                <a:ea typeface="Roboto" panose="02000000000000000000" pitchFamily="2" charset="0"/>
              </a:rPr>
              <a:t>a sketch is probably very helpful here</a:t>
            </a:r>
          </a:p>
          <a:p>
            <a:pPr marL="536575" lvl="1" indent="-457200" algn="just">
              <a:buFont typeface="Arial" panose="020B0604020202020204" pitchFamily="34" charset="0"/>
              <a:buChar char="•"/>
            </a:pPr>
            <a:r>
              <a:rPr lang="en-US" sz="2800" dirty="0">
                <a:latin typeface="Roboto" panose="02000000000000000000" pitchFamily="2" charset="0"/>
                <a:ea typeface="Roboto" panose="02000000000000000000" pitchFamily="2" charset="0"/>
              </a:rPr>
              <a:t>show possible results of your work</a:t>
            </a:r>
          </a:p>
          <a:p>
            <a:pPr marL="536575" lvl="1" indent="-457200">
              <a:buFont typeface="Arial" panose="020B0604020202020204" pitchFamily="34" charset="0"/>
              <a:buChar char="•"/>
            </a:pPr>
            <a:r>
              <a:rPr lang="en-US" sz="2800" b="1" dirty="0">
                <a:latin typeface="Roboto" panose="02000000000000000000" pitchFamily="2" charset="0"/>
                <a:ea typeface="Roboto" panose="02000000000000000000" pitchFamily="2" charset="0"/>
              </a:rPr>
              <a:t>no need for super polished results, this is no high level conference contribution!</a:t>
            </a:r>
          </a:p>
          <a:p>
            <a:pPr marL="536575" lvl="1" indent="-457200" algn="just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14" name="Textplatzhalter 5">
            <a:extLst>
              <a:ext uri="{FF2B5EF4-FFF2-40B4-BE49-F238E27FC236}">
                <a16:creationId xmlns:a16="http://schemas.microsoft.com/office/drawing/2014/main" id="{10834890-BB76-4297-A9D3-9D89C6BCFDE1}"/>
              </a:ext>
            </a:extLst>
          </p:cNvPr>
          <p:cNvSpPr txBox="1">
            <a:spLocks/>
          </p:cNvSpPr>
          <p:nvPr/>
        </p:nvSpPr>
        <p:spPr>
          <a:xfrm>
            <a:off x="1497013" y="27073829"/>
            <a:ext cx="13206959" cy="12059560"/>
          </a:xfrm>
          <a:prstGeom prst="rect">
            <a:avLst/>
          </a:prstGeom>
          <a:ln w="12700">
            <a:solidFill>
              <a:schemeClr val="accent1"/>
            </a:solidFill>
          </a:ln>
        </p:spPr>
        <p:txBody>
          <a:bodyPr/>
          <a:lstStyle>
            <a:lvl1pPr marL="0" indent="0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2"/>
              <a:buNone/>
              <a:defRPr sz="3600" b="1" i="1" kern="1200" baseline="0">
                <a:solidFill>
                  <a:srgbClr val="2679AD"/>
                </a:solidFill>
                <a:latin typeface="Arial"/>
                <a:ea typeface="ＭＳ Ｐゴシック" charset="-128"/>
                <a:cs typeface="Arial"/>
              </a:defRPr>
            </a:lvl1pPr>
            <a:lvl2pPr marL="79375" indent="0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ＭＳ Ｐゴシック" charset="-128"/>
                <a:cs typeface="Arial"/>
              </a:defRPr>
            </a:lvl2pPr>
            <a:lvl3pPr marL="914400" indent="-357188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9AD"/>
              </a:buClr>
              <a:buFont typeface="Arial" pitchFamily="34" charset="0"/>
              <a:buChar char="•"/>
              <a:defRPr sz="26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ＭＳ Ｐゴシック" charset="-128"/>
                <a:cs typeface="Arial"/>
              </a:defRPr>
            </a:lvl3pPr>
            <a:lvl4pPr marL="79375" indent="0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6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ＭＳ Ｐゴシック" charset="-128"/>
                <a:cs typeface="Arial"/>
              </a:defRPr>
            </a:lvl4pPr>
            <a:lvl5pPr marL="9393238" indent="-1039813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91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11482295" indent="-1043847" algn="l" defTabSz="208769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69985" indent="-1043847" algn="l" defTabSz="208769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657682" indent="-1043847" algn="l" defTabSz="208769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745371" indent="-1043847" algn="l" defTabSz="208769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>
                <a:latin typeface="Roboto" panose="02000000000000000000" pitchFamily="2" charset="0"/>
                <a:ea typeface="Roboto" panose="02000000000000000000" pitchFamily="2" charset="0"/>
              </a:rPr>
              <a:t>Challenges during your work</a:t>
            </a:r>
          </a:p>
          <a:p>
            <a:pPr marL="536575" lvl="1" indent="-457200" algn="just">
              <a:buFont typeface="Arial" panose="020B0604020202020204" pitchFamily="34" charset="0"/>
              <a:buChar char="•"/>
            </a:pPr>
            <a:r>
              <a:rPr lang="en-US" sz="2800" dirty="0">
                <a:latin typeface="Roboto" panose="02000000000000000000" pitchFamily="2" charset="0"/>
                <a:ea typeface="Roboto" panose="02000000000000000000" pitchFamily="2" charset="0"/>
              </a:rPr>
              <a:t>list challenges you had to overcome during your PHD work so far</a:t>
            </a:r>
          </a:p>
          <a:p>
            <a:pPr marL="536575" lvl="1" indent="-457200" algn="just">
              <a:buFont typeface="Arial" panose="020B0604020202020204" pitchFamily="34" charset="0"/>
              <a:buChar char="•"/>
            </a:pPr>
            <a:r>
              <a:rPr lang="en-US" sz="2800" dirty="0">
                <a:latin typeface="Roboto" panose="02000000000000000000" pitchFamily="2" charset="0"/>
                <a:ea typeface="Roboto" panose="02000000000000000000" pitchFamily="2" charset="0"/>
              </a:rPr>
              <a:t>this can help to find people who have the same problems/challenges</a:t>
            </a:r>
          </a:p>
          <a:p>
            <a:pPr marL="536575" lvl="1" indent="-457200" algn="just">
              <a:buFont typeface="Arial" panose="020B0604020202020204" pitchFamily="34" charset="0"/>
              <a:buChar char="•"/>
            </a:pPr>
            <a:r>
              <a:rPr lang="en-US" sz="2800" dirty="0">
                <a:latin typeface="Roboto" panose="02000000000000000000" pitchFamily="2" charset="0"/>
                <a:ea typeface="Roboto" panose="02000000000000000000" pitchFamily="2" charset="0"/>
              </a:rPr>
              <a:t>discuss possible solutions of other people</a:t>
            </a:r>
          </a:p>
          <a:p>
            <a:pPr marL="536575" lvl="1" indent="-457200" algn="just">
              <a:buFont typeface="Arial" panose="020B0604020202020204" pitchFamily="34" charset="0"/>
              <a:buChar char="•"/>
            </a:pPr>
            <a:r>
              <a:rPr lang="en-US" sz="2800" dirty="0">
                <a:latin typeface="Roboto" panose="02000000000000000000" pitchFamily="2" charset="0"/>
                <a:ea typeface="Roboto" panose="02000000000000000000" pitchFamily="2" charset="0"/>
              </a:rPr>
              <a:t>nobody is an expert for everything, maybe someone can help you with their expertise in topics which are problematic for you</a:t>
            </a:r>
          </a:p>
          <a:p>
            <a:pPr marL="536575" lvl="1" indent="-457200" algn="just">
              <a:buFont typeface="Arial" panose="020B0604020202020204" pitchFamily="34" charset="0"/>
              <a:buChar char="•"/>
            </a:pPr>
            <a:r>
              <a:rPr lang="en-US" sz="2800" dirty="0">
                <a:latin typeface="Roboto" panose="02000000000000000000" pitchFamily="2" charset="0"/>
                <a:ea typeface="Roboto" panose="02000000000000000000" pitchFamily="2" charset="0"/>
              </a:rPr>
              <a:t>potential large topics are:</a:t>
            </a:r>
          </a:p>
          <a:p>
            <a:pPr marL="1371600" lvl="2" indent="-457200" algn="just"/>
            <a:r>
              <a:rPr lang="en-US" sz="2800" dirty="0">
                <a:latin typeface="Roboto" panose="02000000000000000000" pitchFamily="2" charset="0"/>
                <a:ea typeface="Roboto" panose="02000000000000000000" pitchFamily="2" charset="0"/>
              </a:rPr>
              <a:t>coding</a:t>
            </a:r>
          </a:p>
          <a:p>
            <a:pPr marL="1371600" lvl="2" indent="-457200" algn="just"/>
            <a:r>
              <a:rPr lang="en-US" sz="2800" dirty="0">
                <a:latin typeface="Roboto" panose="02000000000000000000" pitchFamily="2" charset="0"/>
                <a:ea typeface="Roboto" panose="02000000000000000000" pitchFamily="2" charset="0"/>
              </a:rPr>
              <a:t>simulations</a:t>
            </a:r>
          </a:p>
          <a:p>
            <a:pPr marL="1371600" lvl="2" indent="-457200" algn="just"/>
            <a:r>
              <a:rPr lang="en-US" sz="2800" dirty="0">
                <a:latin typeface="Roboto" panose="02000000000000000000" pitchFamily="2" charset="0"/>
                <a:ea typeface="Roboto" panose="02000000000000000000" pitchFamily="2" charset="0"/>
              </a:rPr>
              <a:t>specific material/sample characterization</a:t>
            </a:r>
          </a:p>
          <a:p>
            <a:pPr marL="1371600" lvl="2" indent="-457200" algn="just"/>
            <a:r>
              <a:rPr lang="en-US" sz="2800" dirty="0">
                <a:latin typeface="Roboto" panose="02000000000000000000" pitchFamily="2" charset="0"/>
                <a:ea typeface="Roboto" panose="02000000000000000000" pitchFamily="2" charset="0"/>
              </a:rPr>
              <a:t>availability for special light sources</a:t>
            </a:r>
          </a:p>
          <a:p>
            <a:pPr marL="536575" lvl="1" indent="-457200" algn="just">
              <a:buFont typeface="Arial" panose="020B0604020202020204" pitchFamily="34" charset="0"/>
              <a:buChar char="•"/>
            </a:pPr>
            <a:r>
              <a:rPr lang="en-US" sz="2800" dirty="0">
                <a:latin typeface="Roboto" panose="02000000000000000000" pitchFamily="2" charset="0"/>
                <a:ea typeface="Roboto" panose="02000000000000000000" pitchFamily="2" charset="0"/>
              </a:rPr>
              <a:t>also include not directly scientific problems:</a:t>
            </a:r>
          </a:p>
          <a:p>
            <a:pPr marL="1371600" lvl="2" indent="-457200" algn="just"/>
            <a:r>
              <a:rPr lang="en-US" sz="2800" dirty="0">
                <a:latin typeface="Roboto" panose="02000000000000000000" pitchFamily="2" charset="0"/>
                <a:ea typeface="Roboto" panose="02000000000000000000" pitchFamily="2" charset="0"/>
              </a:rPr>
              <a:t>teaching assistance</a:t>
            </a:r>
          </a:p>
          <a:p>
            <a:pPr marL="1371600" lvl="2" indent="-457200" algn="just"/>
            <a:r>
              <a:rPr lang="en-US" sz="2800" dirty="0">
                <a:latin typeface="Roboto" panose="02000000000000000000" pitchFamily="2" charset="0"/>
                <a:ea typeface="Roboto" panose="02000000000000000000" pitchFamily="2" charset="0"/>
              </a:rPr>
              <a:t>administrative struggles</a:t>
            </a:r>
          </a:p>
        </p:txBody>
      </p:sp>
      <p:sp>
        <p:nvSpPr>
          <p:cNvPr id="15" name="Textplatzhalter 5">
            <a:extLst>
              <a:ext uri="{FF2B5EF4-FFF2-40B4-BE49-F238E27FC236}">
                <a16:creationId xmlns:a16="http://schemas.microsoft.com/office/drawing/2014/main" id="{961BF96F-2000-41E7-BA63-A7E5F18A7D04}"/>
              </a:ext>
            </a:extLst>
          </p:cNvPr>
          <p:cNvSpPr txBox="1">
            <a:spLocks/>
          </p:cNvSpPr>
          <p:nvPr/>
        </p:nvSpPr>
        <p:spPr>
          <a:xfrm>
            <a:off x="15569654" y="27073829"/>
            <a:ext cx="13206959" cy="8607913"/>
          </a:xfrm>
          <a:prstGeom prst="rect">
            <a:avLst/>
          </a:prstGeom>
          <a:ln w="12700">
            <a:solidFill>
              <a:schemeClr val="accent1"/>
            </a:solidFill>
          </a:ln>
        </p:spPr>
        <p:txBody>
          <a:bodyPr/>
          <a:lstStyle>
            <a:lvl1pPr marL="0" indent="0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2"/>
              <a:buNone/>
              <a:defRPr sz="3600" b="1" i="1" kern="1200" baseline="0">
                <a:solidFill>
                  <a:srgbClr val="2679AD"/>
                </a:solidFill>
                <a:latin typeface="Arial"/>
                <a:ea typeface="ＭＳ Ｐゴシック" charset="-128"/>
                <a:cs typeface="Arial"/>
              </a:defRPr>
            </a:lvl1pPr>
            <a:lvl2pPr marL="79375" indent="0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ＭＳ Ｐゴシック" charset="-128"/>
                <a:cs typeface="Arial"/>
              </a:defRPr>
            </a:lvl2pPr>
            <a:lvl3pPr marL="914400" indent="-357188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9AD"/>
              </a:buClr>
              <a:buFont typeface="Arial" pitchFamily="34" charset="0"/>
              <a:buChar char="•"/>
              <a:defRPr sz="26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ＭＳ Ｐゴシック" charset="-128"/>
                <a:cs typeface="Arial"/>
              </a:defRPr>
            </a:lvl3pPr>
            <a:lvl4pPr marL="79375" indent="0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6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ＭＳ Ｐゴシック" charset="-128"/>
                <a:cs typeface="Arial"/>
              </a:defRPr>
            </a:lvl4pPr>
            <a:lvl5pPr marL="9393238" indent="-1039813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91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11482295" indent="-1043847" algn="l" defTabSz="208769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69985" indent="-1043847" algn="l" defTabSz="208769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657682" indent="-1043847" algn="l" defTabSz="208769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745371" indent="-1043847" algn="l" defTabSz="208769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>
                <a:latin typeface="Roboto" panose="02000000000000000000" pitchFamily="2" charset="0"/>
                <a:ea typeface="Roboto" panose="02000000000000000000" pitchFamily="2" charset="0"/>
              </a:rPr>
              <a:t>Outlook</a:t>
            </a:r>
          </a:p>
          <a:p>
            <a:pPr marL="536575" lvl="1" indent="-457200" algn="just">
              <a:buFont typeface="Arial" panose="020B0604020202020204" pitchFamily="34" charset="0"/>
              <a:buChar char="•"/>
            </a:pPr>
            <a:r>
              <a:rPr lang="en-US" sz="2800" dirty="0">
                <a:latin typeface="Roboto" panose="02000000000000000000" pitchFamily="2" charset="0"/>
                <a:ea typeface="Roboto" panose="02000000000000000000" pitchFamily="2" charset="0"/>
              </a:rPr>
              <a:t>next steps in your PHD work</a:t>
            </a:r>
          </a:p>
          <a:p>
            <a:pPr marL="536575" lvl="1" indent="-457200" algn="just">
              <a:buFont typeface="Arial" panose="020B0604020202020204" pitchFamily="34" charset="0"/>
              <a:buChar char="•"/>
            </a:pPr>
            <a:r>
              <a:rPr lang="en-US" sz="2800" dirty="0">
                <a:latin typeface="Roboto" panose="02000000000000000000" pitchFamily="2" charset="0"/>
                <a:ea typeface="Roboto" panose="02000000000000000000" pitchFamily="2" charset="0"/>
              </a:rPr>
              <a:t>future problems?</a:t>
            </a:r>
          </a:p>
          <a:p>
            <a:pPr marL="536575" lvl="1" indent="-457200" algn="just">
              <a:buFont typeface="Arial" panose="020B0604020202020204" pitchFamily="34" charset="0"/>
              <a:buChar char="•"/>
            </a:pPr>
            <a:r>
              <a:rPr lang="en-US" sz="2800" dirty="0">
                <a:latin typeface="Roboto" panose="02000000000000000000" pitchFamily="2" charset="0"/>
                <a:ea typeface="Roboto" panose="02000000000000000000" pitchFamily="2" charset="0"/>
              </a:rPr>
              <a:t>give potential topics for </a:t>
            </a:r>
            <a:r>
              <a:rPr lang="en-US" sz="2800" dirty="0" err="1">
                <a:latin typeface="Roboto" panose="02000000000000000000" pitchFamily="2" charset="0"/>
                <a:ea typeface="Roboto" panose="02000000000000000000" pitchFamily="2" charset="0"/>
              </a:rPr>
              <a:t>cooperations</a:t>
            </a:r>
            <a:endParaRPr lang="en-US" sz="28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536575" lvl="1" indent="-457200" algn="just">
              <a:buFont typeface="Arial" panose="020B0604020202020204" pitchFamily="34" charset="0"/>
              <a:buChar char="•"/>
            </a:pPr>
            <a:endParaRPr lang="en-US" sz="28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536575" lvl="1" indent="-457200" algn="just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9E18CB68-F32D-424B-8B52-A558CFBB4B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457" y="18396326"/>
            <a:ext cx="8267738" cy="4437636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42BF164F-E8D8-4CD9-AA37-CDDA97411F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36872" y="17217922"/>
            <a:ext cx="6603480" cy="6187940"/>
          </a:xfrm>
          <a:prstGeom prst="rect">
            <a:avLst/>
          </a:prstGeom>
        </p:spPr>
      </p:pic>
      <p:sp>
        <p:nvSpPr>
          <p:cNvPr id="18" name="Textplatzhalter 6">
            <a:extLst>
              <a:ext uri="{FF2B5EF4-FFF2-40B4-BE49-F238E27FC236}">
                <a16:creationId xmlns:a16="http://schemas.microsoft.com/office/drawing/2014/main" id="{323DE60B-AA67-43B6-B8F2-6DB1E03987AF}"/>
              </a:ext>
            </a:extLst>
          </p:cNvPr>
          <p:cNvSpPr txBox="1">
            <a:spLocks/>
          </p:cNvSpPr>
          <p:nvPr/>
        </p:nvSpPr>
        <p:spPr>
          <a:xfrm>
            <a:off x="22863930" y="22553173"/>
            <a:ext cx="5689104" cy="86360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2"/>
              <a:buNone/>
              <a:defRPr sz="26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ＭＳ Ｐゴシック" charset="-128"/>
                <a:cs typeface="Arial"/>
              </a:defRPr>
            </a:lvl1pPr>
            <a:lvl2pPr marL="3390900" indent="-1298575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127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5213350" indent="-1039813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111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7305675" indent="-1039813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91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9393238" indent="-1039813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91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11482295" indent="-1043847" algn="l" defTabSz="208769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69985" indent="-1043847" algn="l" defTabSz="208769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657682" indent="-1043847" algn="l" defTabSz="208769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745371" indent="-1043847" algn="l" defTabSz="208769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Fig.2: </a:t>
            </a:r>
            <a:r>
              <a:rPr lang="de-DE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Glas sample after </a:t>
            </a:r>
            <a:r>
              <a:rPr lang="de-DE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laser</a:t>
            </a:r>
            <a:r>
              <a:rPr lang="de-DE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went</a:t>
            </a:r>
            <a:r>
              <a:rPr lang="de-DE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BOOM.</a:t>
            </a:r>
          </a:p>
        </p:txBody>
      </p:sp>
      <p:sp>
        <p:nvSpPr>
          <p:cNvPr id="20" name="Textplatzhalter 5">
            <a:extLst>
              <a:ext uri="{FF2B5EF4-FFF2-40B4-BE49-F238E27FC236}">
                <a16:creationId xmlns:a16="http://schemas.microsoft.com/office/drawing/2014/main" id="{FC5342DE-965A-4859-ACE7-ACFBFD867285}"/>
              </a:ext>
            </a:extLst>
          </p:cNvPr>
          <p:cNvSpPr txBox="1">
            <a:spLocks/>
          </p:cNvSpPr>
          <p:nvPr/>
        </p:nvSpPr>
        <p:spPr>
          <a:xfrm>
            <a:off x="15570447" y="36625613"/>
            <a:ext cx="13206959" cy="2507776"/>
          </a:xfrm>
          <a:prstGeom prst="rect">
            <a:avLst/>
          </a:prstGeom>
          <a:ln w="12700">
            <a:solidFill>
              <a:schemeClr val="accent1"/>
            </a:solidFill>
          </a:ln>
        </p:spPr>
        <p:txBody>
          <a:bodyPr/>
          <a:lstStyle>
            <a:lvl1pPr marL="0" indent="0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2"/>
              <a:buNone/>
              <a:defRPr sz="3600" b="1" i="1" kern="1200" baseline="0">
                <a:solidFill>
                  <a:srgbClr val="2679AD"/>
                </a:solidFill>
                <a:latin typeface="Arial"/>
                <a:ea typeface="ＭＳ Ｐゴシック" charset="-128"/>
                <a:cs typeface="Arial"/>
              </a:defRPr>
            </a:lvl1pPr>
            <a:lvl2pPr marL="79375" indent="0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2"/>
              <a:buNone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ＭＳ Ｐゴシック" charset="-128"/>
                <a:cs typeface="Arial"/>
              </a:defRPr>
            </a:lvl2pPr>
            <a:lvl3pPr marL="914400" indent="-357188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679AD"/>
              </a:buClr>
              <a:buFont typeface="Arial" pitchFamily="34" charset="0"/>
              <a:buChar char="•"/>
              <a:defRPr sz="26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ＭＳ Ｐゴシック" charset="-128"/>
                <a:cs typeface="Arial"/>
              </a:defRPr>
            </a:lvl3pPr>
            <a:lvl4pPr marL="79375" indent="0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6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ＭＳ Ｐゴシック" charset="-128"/>
                <a:cs typeface="Arial"/>
              </a:defRPr>
            </a:lvl4pPr>
            <a:lvl5pPr marL="9393238" indent="-1039813" algn="l" defTabSz="2085975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91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11482295" indent="-1043847" algn="l" defTabSz="208769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69985" indent="-1043847" algn="l" defTabSz="208769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657682" indent="-1043847" algn="l" defTabSz="208769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745371" indent="-1043847" algn="l" defTabSz="2087690" rtl="0" eaLnBrk="1" latinLnBrk="0" hangingPunct="1">
              <a:spcBef>
                <a:spcPct val="20000"/>
              </a:spcBef>
              <a:buFont typeface="Arial"/>
              <a:buChar char="•"/>
              <a:defRPr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>
                <a:latin typeface="Roboto" panose="02000000000000000000" pitchFamily="2" charset="0"/>
                <a:ea typeface="Roboto" panose="02000000000000000000" pitchFamily="2" charset="0"/>
              </a:rPr>
              <a:t>References</a:t>
            </a:r>
          </a:p>
          <a:p>
            <a:pPr lvl="1">
              <a:tabLst>
                <a:tab pos="4572000" algn="l"/>
              </a:tabLst>
            </a:pPr>
            <a:r>
              <a:rPr lang="de-DE" sz="2800" dirty="0">
                <a:latin typeface="Roboto" panose="02000000000000000000" pitchFamily="2" charset="0"/>
                <a:ea typeface="Roboto" panose="02000000000000000000" pitchFamily="2" charset="0"/>
              </a:rPr>
              <a:t>[1]: </a:t>
            </a:r>
            <a:r>
              <a:rPr lang="en-US" sz="2800" dirty="0">
                <a:latin typeface="Roboto" panose="02000000000000000000" pitchFamily="2" charset="0"/>
                <a:ea typeface="Roboto" panose="02000000000000000000" pitchFamily="2" charset="0"/>
              </a:rPr>
              <a:t>Theodore. H. </a:t>
            </a:r>
            <a:r>
              <a:rPr lang="en-US" sz="2800" dirty="0" err="1">
                <a:latin typeface="Roboto" panose="02000000000000000000" pitchFamily="2" charset="0"/>
                <a:ea typeface="Roboto" panose="02000000000000000000" pitchFamily="2" charset="0"/>
              </a:rPr>
              <a:t>Maiman</a:t>
            </a:r>
            <a:r>
              <a:rPr lang="en-US" sz="2800" dirty="0">
                <a:latin typeface="Roboto" panose="02000000000000000000" pitchFamily="2" charset="0"/>
                <a:ea typeface="Roboto" panose="02000000000000000000" pitchFamily="2" charset="0"/>
              </a:rPr>
              <a:t>, Nature, 187.4736 (1960).</a:t>
            </a:r>
            <a:br>
              <a:rPr lang="de-DE" sz="2800" dirty="0"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de-DE" sz="2800" dirty="0">
                <a:latin typeface="Roboto" panose="02000000000000000000" pitchFamily="2" charset="0"/>
                <a:ea typeface="Roboto" panose="02000000000000000000" pitchFamily="2" charset="0"/>
              </a:rPr>
              <a:t>[2]: </a:t>
            </a:r>
            <a:r>
              <a:rPr lang="en-US" sz="2800" dirty="0">
                <a:latin typeface="Roboto" panose="02000000000000000000" pitchFamily="2" charset="0"/>
                <a:ea typeface="Roboto" panose="02000000000000000000" pitchFamily="2" charset="0"/>
              </a:rPr>
              <a:t>Boyd, R. W., Nonlinear optics (4th ed.), Academic Press (2020).</a:t>
            </a:r>
          </a:p>
          <a:p>
            <a:pPr lvl="1" algn="just"/>
            <a:endParaRPr lang="en-US" sz="28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536575" lvl="1" indent="-457200" algn="just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pic>
        <p:nvPicPr>
          <p:cNvPr id="5" name="Grafik 4" descr="Ein Bild, das Text, Cartoon, Frucht, Spielzeug enthält.&#10;&#10;KI-generierte Inhalte können fehlerhaft sein.">
            <a:extLst>
              <a:ext uri="{FF2B5EF4-FFF2-40B4-BE49-F238E27FC236}">
                <a16:creationId xmlns:a16="http://schemas.microsoft.com/office/drawing/2014/main" id="{8C952E2B-6E01-FAF6-D631-CCA271F565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2330" y="33589356"/>
            <a:ext cx="5467969" cy="5407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171254"/>
      </p:ext>
    </p:extLst>
  </p:cSld>
  <p:clrMapOvr>
    <a:masterClrMapping/>
  </p:clrMapOvr>
</p:sld>
</file>

<file path=ppt/theme/theme1.xml><?xml version="1.0" encoding="utf-8"?>
<a:theme xmlns:a="http://schemas.openxmlformats.org/drawingml/2006/main" name="iap_po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AB166D4F8EFE4A96A8109FF55561FC" ma:contentTypeVersion="4" ma:contentTypeDescription="Create a new document." ma:contentTypeScope="" ma:versionID="3b73b38a657abc23e84422bf419c31c4">
  <xsd:schema xmlns:xsd="http://www.w3.org/2001/XMLSchema" xmlns:xs="http://www.w3.org/2001/XMLSchema" xmlns:p="http://schemas.microsoft.com/office/2006/metadata/properties" xmlns:ns2="97875e9d-4011-4dd5-ac18-9a5c21de3af3" targetNamespace="http://schemas.microsoft.com/office/2006/metadata/properties" ma:root="true" ma:fieldsID="5029ff320ffd3dd4e9fa2d74ae44d688" ns2:_="">
    <xsd:import namespace="97875e9d-4011-4dd5-ac18-9a5c21de3af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875e9d-4011-4dd5-ac18-9a5c21de3af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985604D-C947-417F-A8F7-0206AAEAE77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84F978A-0555-44D0-B9B9-07FF85CC4E3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1CE907C-A41D-4BE5-BF6F-E083C6BA412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875e9d-4011-4dd5-ac18-9a5c21de3af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iap_poster</Template>
  <TotalTime>0</TotalTime>
  <Words>373</Words>
  <Application>Microsoft Office PowerPoint</Application>
  <PresentationFormat>Benutzerdefiniert</PresentationFormat>
  <Paragraphs>42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iap_poster</vt:lpstr>
      <vt:lpstr>MY PHD TOPIC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Winkler, Ira</dc:creator>
  <cp:lastModifiedBy>Tom Lippoldt</cp:lastModifiedBy>
  <cp:revision>105</cp:revision>
  <dcterms:created xsi:type="dcterms:W3CDTF">2012-05-22T07:31:31Z</dcterms:created>
  <dcterms:modified xsi:type="dcterms:W3CDTF">2025-03-06T09:53:47Z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0x0101007EAB166D4F8EFE4A96A8109FF55561FC</vt:lpwstr>
  </property>
</Properties>
</file>