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383625" cy="30275213"/>
  <p:notesSz cx="6858000" cy="9144000"/>
  <p:defaultTextStyle>
    <a:defPPr>
      <a:defRPr lang="de-DE"/>
    </a:defPPr>
    <a:lvl1pPr algn="l" defTabSz="1474367" rtl="0" fontAlgn="base">
      <a:spcBef>
        <a:spcPct val="0"/>
      </a:spcBef>
      <a:spcAft>
        <a:spcPct val="0"/>
      </a:spcAft>
      <a:defRPr sz="579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74367" indent="-420767" algn="l" defTabSz="1474367" rtl="0" fontAlgn="base">
      <a:spcBef>
        <a:spcPct val="0"/>
      </a:spcBef>
      <a:spcAft>
        <a:spcPct val="0"/>
      </a:spcAft>
      <a:defRPr sz="579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949857" indent="-841534" algn="l" defTabSz="1474367" rtl="0" fontAlgn="base">
      <a:spcBef>
        <a:spcPct val="0"/>
      </a:spcBef>
      <a:spcAft>
        <a:spcPct val="0"/>
      </a:spcAft>
      <a:defRPr sz="579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424224" indent="-1262301" algn="l" defTabSz="1474367" rtl="0" fontAlgn="base">
      <a:spcBef>
        <a:spcPct val="0"/>
      </a:spcBef>
      <a:spcAft>
        <a:spcPct val="0"/>
      </a:spcAft>
      <a:defRPr sz="579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899713" indent="-1683068" algn="l" defTabSz="1474367" rtl="0" fontAlgn="base">
      <a:spcBef>
        <a:spcPct val="0"/>
      </a:spcBef>
      <a:spcAft>
        <a:spcPct val="0"/>
      </a:spcAft>
      <a:defRPr sz="579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5745" algn="l" defTabSz="646298" rtl="0" eaLnBrk="1" latinLnBrk="0" hangingPunct="1">
      <a:defRPr sz="579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8894" algn="l" defTabSz="646298" rtl="0" eaLnBrk="1" latinLnBrk="0" hangingPunct="1">
      <a:defRPr sz="579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62043" algn="l" defTabSz="646298" rtl="0" eaLnBrk="1" latinLnBrk="0" hangingPunct="1">
      <a:defRPr sz="579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85192" algn="l" defTabSz="646298" rtl="0" eaLnBrk="1" latinLnBrk="0" hangingPunct="1">
      <a:defRPr sz="579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5" userDrawn="1">
          <p15:clr>
            <a:srgbClr val="A4A3A4"/>
          </p15:clr>
        </p15:guide>
        <p15:guide id="2" pos="67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79AD"/>
    <a:srgbClr val="00FFFF"/>
    <a:srgbClr val="00FF00"/>
    <a:srgbClr val="5600C3"/>
    <a:srgbClr val="18436F"/>
    <a:srgbClr val="298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653" autoAdjust="0"/>
  </p:normalViewPr>
  <p:slideViewPr>
    <p:cSldViewPr snapToObjects="1" showGuides="1">
      <p:cViewPr varScale="1">
        <p:scale>
          <a:sx n="20" d="100"/>
          <a:sy n="20" d="100"/>
        </p:scale>
        <p:origin x="1627" y="62"/>
      </p:cViewPr>
      <p:guideLst>
        <p:guide orient="horz" pos="9535"/>
        <p:guide pos="67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639763">
              <a:defRPr sz="1200"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39763">
              <a:defRPr sz="1200">
                <a:latin typeface="Calibri" pitchFamily="34" charset="0"/>
              </a:defRPr>
            </a:lvl1pPr>
          </a:lstStyle>
          <a:p>
            <a:fld id="{DEB4AF69-D66D-4C3A-B696-79C3F3D0944F}" type="datetime1">
              <a:rPr lang="de-DE"/>
              <a:pPr/>
              <a:t>25.09.2024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639763">
              <a:defRPr sz="1200"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39763">
              <a:defRPr sz="1200">
                <a:latin typeface="Calibri" pitchFamily="34" charset="0"/>
              </a:defRPr>
            </a:lvl1pPr>
          </a:lstStyle>
          <a:p>
            <a:fld id="{66823DD2-203B-4AA4-AC35-6A37EE11F95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689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639763">
              <a:defRPr sz="1200"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39763">
              <a:defRPr sz="1200">
                <a:latin typeface="Calibri" pitchFamily="34" charset="0"/>
              </a:defRPr>
            </a:lvl1pPr>
          </a:lstStyle>
          <a:p>
            <a:fld id="{F7759AF6-396E-4B0E-9128-F3931112D47C}" type="datetime1">
              <a:rPr lang="de-DE"/>
              <a:pPr/>
              <a:t>25.09.2024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639763">
              <a:defRPr sz="1200"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39763">
              <a:defRPr sz="1200">
                <a:latin typeface="Calibri" pitchFamily="34" charset="0"/>
              </a:defRPr>
            </a:lvl1pPr>
          </a:lstStyle>
          <a:p>
            <a:fld id="{B65FD1C9-F3BB-4753-BDFB-BC8873DE06D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564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474367" rtl="0" eaLnBrk="0" fontAlgn="base" hangingPunct="0">
      <a:spcBef>
        <a:spcPct val="30000"/>
      </a:spcBef>
      <a:spcAft>
        <a:spcPct val="0"/>
      </a:spcAft>
      <a:defRPr sz="3887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1474367" algn="l" defTabSz="1474367" rtl="0" eaLnBrk="0" fontAlgn="base" hangingPunct="0">
      <a:spcBef>
        <a:spcPct val="30000"/>
      </a:spcBef>
      <a:spcAft>
        <a:spcPct val="0"/>
      </a:spcAft>
      <a:defRPr sz="3887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2949857" algn="l" defTabSz="1474367" rtl="0" eaLnBrk="0" fontAlgn="base" hangingPunct="0">
      <a:spcBef>
        <a:spcPct val="30000"/>
      </a:spcBef>
      <a:spcAft>
        <a:spcPct val="0"/>
      </a:spcAft>
      <a:defRPr sz="3887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4424224" algn="l" defTabSz="1474367" rtl="0" eaLnBrk="0" fontAlgn="base" hangingPunct="0">
      <a:spcBef>
        <a:spcPct val="30000"/>
      </a:spcBef>
      <a:spcAft>
        <a:spcPct val="0"/>
      </a:spcAft>
      <a:defRPr sz="3887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5899713" algn="l" defTabSz="1474367" rtl="0" eaLnBrk="0" fontAlgn="base" hangingPunct="0">
      <a:spcBef>
        <a:spcPct val="30000"/>
      </a:spcBef>
      <a:spcAft>
        <a:spcPct val="0"/>
      </a:spcAft>
      <a:defRPr sz="3887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7377898" algn="l" defTabSz="1475579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6pPr>
    <a:lvl7pPr marL="8853477" algn="l" defTabSz="1475579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7pPr>
    <a:lvl8pPr marL="10329056" algn="l" defTabSz="1475579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8pPr>
    <a:lvl9pPr marL="11804636" algn="l" defTabSz="1475579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17738" y="685800"/>
            <a:ext cx="2422525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5FD1C9-F3BB-4753-BDFB-BC8873DE06D8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8514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auth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057912" y="2812197"/>
            <a:ext cx="19267800" cy="21998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7063" baseline="0">
                <a:solidFill>
                  <a:srgbClr val="2679AD"/>
                </a:solidFill>
              </a:defRPr>
            </a:lvl1pPr>
          </a:lstStyle>
          <a:p>
            <a:r>
              <a:rPr lang="en-US" noProof="0"/>
              <a:t>Editing the Headline Template by Clicking</a:t>
            </a:r>
            <a:br>
              <a:rPr lang="en-US" noProof="0"/>
            </a:br>
            <a:r>
              <a:rPr lang="en-US" noProof="0"/>
              <a:t>and second Row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057912" y="5037424"/>
            <a:ext cx="19267800" cy="57600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339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47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4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3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98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72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47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2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96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Authors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057352" y="5613093"/>
            <a:ext cx="19267800" cy="713374"/>
          </a:xfrm>
          <a:prstGeom prst="rect">
            <a:avLst/>
          </a:prstGeom>
        </p:spPr>
        <p:txBody>
          <a:bodyPr lIns="0" tIns="0" rIns="0" bIns="0"/>
          <a:lstStyle>
            <a:lvl1pPr>
              <a:defRPr sz="2543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100942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057912" y="2812197"/>
            <a:ext cx="19267800" cy="21998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7063" b="1" i="1" spc="-212" baseline="0">
                <a:solidFill>
                  <a:srgbClr val="2679A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Editing the Headline Template by Clicking</a:t>
            </a:r>
            <a:br>
              <a:rPr lang="en-US" noProof="0"/>
            </a:br>
            <a:r>
              <a:rPr lang="en-US" noProof="0"/>
              <a:t>and second Row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057912" y="5037424"/>
            <a:ext cx="19267800" cy="57600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339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47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4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3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98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72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47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2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96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Authors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057352" y="5613093"/>
            <a:ext cx="19267800" cy="713374"/>
          </a:xfrm>
          <a:prstGeom prst="rect">
            <a:avLst/>
          </a:prstGeom>
        </p:spPr>
        <p:txBody>
          <a:bodyPr lIns="0" tIns="0" rIns="0" bIns="0"/>
          <a:lstStyle>
            <a:lvl1pPr>
              <a:defRPr sz="2543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Affiliations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057352" y="6530192"/>
            <a:ext cx="19267800" cy="21798659"/>
          </a:xfrm>
          <a:prstGeom prst="rect">
            <a:avLst/>
          </a:prstGeom>
        </p:spPr>
        <p:txBody>
          <a:bodyPr/>
          <a:lstStyle>
            <a:lvl1pPr algn="l">
              <a:defRPr sz="2543" b="1" i="1"/>
            </a:lvl1pPr>
            <a:lvl2pPr marL="56063" indent="0">
              <a:buNone/>
              <a:defRPr sz="1836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45841" indent="-252282">
              <a:buClr>
                <a:srgbClr val="2679AD"/>
              </a:buClr>
              <a:buFont typeface="Arial" pitchFamily="34" charset="0"/>
              <a:buChar char="•"/>
              <a:defRPr sz="1836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063" indent="0">
              <a:buFontTx/>
              <a:buNone/>
              <a:defRPr sz="1836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  <a:p>
            <a:pPr lvl="3"/>
            <a:r>
              <a:rPr lang="en-US" sz="1836" noProof="0" dirty="0"/>
              <a:t>Forth Level: Caption Template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3881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empla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057912" y="2812197"/>
            <a:ext cx="19267800" cy="21998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7063" b="1" i="1" spc="-212" baseline="0">
                <a:solidFill>
                  <a:srgbClr val="2679A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Editing the Headline Template by Clicking</a:t>
            </a:r>
            <a:br>
              <a:rPr lang="en-US" noProof="0"/>
            </a:br>
            <a:r>
              <a:rPr lang="en-US" noProof="0"/>
              <a:t>and second Row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057912" y="5037424"/>
            <a:ext cx="19267800" cy="57600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339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47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4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3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98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72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47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2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96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Authors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057352" y="5613092"/>
            <a:ext cx="19267800" cy="917099"/>
          </a:xfrm>
          <a:prstGeom prst="rect">
            <a:avLst/>
          </a:prstGeom>
        </p:spPr>
        <p:txBody>
          <a:bodyPr lIns="0" tIns="0" rIns="0" bIns="0"/>
          <a:lstStyle>
            <a:lvl1pPr>
              <a:defRPr sz="2543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Affiliations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1130165" y="13812967"/>
            <a:ext cx="7731115" cy="448238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7352" y="6733918"/>
            <a:ext cx="19267800" cy="6875745"/>
          </a:xfrm>
          <a:prstGeom prst="rect">
            <a:avLst/>
          </a:prstGeom>
        </p:spPr>
        <p:txBody>
          <a:bodyPr/>
          <a:lstStyle>
            <a:lvl1pPr algn="l">
              <a:defRPr sz="2543" b="1" i="1"/>
            </a:lvl1pPr>
            <a:lvl2pPr marL="56063" indent="0">
              <a:buNone/>
              <a:defRPr sz="1836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45841" indent="-252282">
              <a:buClr>
                <a:srgbClr val="2679AD"/>
              </a:buClr>
              <a:buFont typeface="Arial" pitchFamily="34" charset="0"/>
              <a:buChar char="•"/>
              <a:defRPr sz="1836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063" indent="0">
              <a:buFontTx/>
              <a:buNone/>
              <a:defRPr sz="1836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  <a:p>
            <a:pPr lvl="3"/>
            <a:r>
              <a:rPr lang="en-US" noProof="0" dirty="0"/>
              <a:t>Forth Level: Caption</a:t>
            </a:r>
          </a:p>
        </p:txBody>
      </p:sp>
      <p:sp>
        <p:nvSpPr>
          <p:cNvPr id="12" name="Text Box 24"/>
          <p:cNvSpPr txBox="1">
            <a:spLocks noChangeArrowheads="1"/>
          </p:cNvSpPr>
          <p:nvPr userDrawn="1"/>
        </p:nvSpPr>
        <p:spPr bwMode="auto">
          <a:xfrm>
            <a:off x="14943187" y="28861166"/>
            <a:ext cx="5374218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2825" b="1" i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www.physik.uni-jena.de/iap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078972" y="18601015"/>
            <a:ext cx="7883606" cy="61082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36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Template of the Capture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1057352" y="28377763"/>
            <a:ext cx="5565954" cy="101841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836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Forename</a:t>
            </a:r>
            <a:r>
              <a:rPr lang="de-DE" dirty="0"/>
              <a:t> Name</a:t>
            </a:r>
          </a:p>
          <a:p>
            <a:pPr lvl="0"/>
            <a:r>
              <a:rPr lang="de-DE" dirty="0"/>
              <a:t>Email </a:t>
            </a:r>
            <a:r>
              <a:rPr lang="de-DE" dirty="0" err="1"/>
              <a:t>address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7124282" y="28371791"/>
            <a:ext cx="7985642" cy="101841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836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Acknowledgement</a:t>
            </a:r>
            <a:r>
              <a:rPr lang="de-DE" dirty="0"/>
              <a:t>: This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xxx,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xxx.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1237046" y="14140447"/>
            <a:ext cx="9080358" cy="13700559"/>
          </a:xfrm>
          <a:prstGeom prst="rect">
            <a:avLst/>
          </a:prstGeom>
        </p:spPr>
        <p:txBody>
          <a:bodyPr/>
          <a:lstStyle>
            <a:lvl1pPr algn="l">
              <a:defRPr sz="2543" b="1" i="1"/>
            </a:lvl1pPr>
            <a:lvl2pPr marL="56063" indent="0">
              <a:buNone/>
              <a:defRPr sz="1836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45841" indent="-252282">
              <a:buClr>
                <a:srgbClr val="2679AD"/>
              </a:buClr>
              <a:buFont typeface="Arial" pitchFamily="34" charset="0"/>
              <a:buChar char="•"/>
              <a:defRPr sz="1836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063" indent="0">
              <a:buFontTx/>
              <a:buNone/>
              <a:defRPr sz="1836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134107" y="19630899"/>
            <a:ext cx="9080358" cy="8199963"/>
          </a:xfrm>
          <a:prstGeom prst="rect">
            <a:avLst/>
          </a:prstGeom>
        </p:spPr>
        <p:txBody>
          <a:bodyPr/>
          <a:lstStyle>
            <a:lvl1pPr algn="l">
              <a:defRPr sz="2543" b="1" i="1"/>
            </a:lvl1pPr>
            <a:lvl2pPr marL="56063" indent="0">
              <a:buNone/>
              <a:defRPr sz="1836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45841" indent="-252282">
              <a:buClr>
                <a:srgbClr val="2679AD"/>
              </a:buClr>
              <a:buFont typeface="Arial" pitchFamily="34" charset="0"/>
              <a:buChar char="•"/>
              <a:defRPr sz="1836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063" indent="0">
              <a:buFontTx/>
              <a:buNone/>
              <a:defRPr sz="1836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</p:spTree>
    <p:extLst>
      <p:ext uri="{BB962C8B-B14F-4D97-AF65-F5344CB8AC3E}">
        <p14:creationId xmlns:p14="http://schemas.microsoft.com/office/powerpoint/2010/main" val="50192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l 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057912" y="2812197"/>
            <a:ext cx="19267800" cy="21998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7063" b="1" i="1" spc="-212" baseline="0">
                <a:solidFill>
                  <a:srgbClr val="2679A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Editing the Headline Template by Clicking</a:t>
            </a:r>
            <a:br>
              <a:rPr lang="en-US" noProof="0"/>
            </a:br>
            <a:r>
              <a:rPr lang="en-US" noProof="0"/>
              <a:t>and second Row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057912" y="5037424"/>
            <a:ext cx="19267800" cy="57600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339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47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4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3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98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72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47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2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96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Authors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057352" y="5613092"/>
            <a:ext cx="19267800" cy="917099"/>
          </a:xfrm>
          <a:prstGeom prst="rect">
            <a:avLst/>
          </a:prstGeom>
        </p:spPr>
        <p:txBody>
          <a:bodyPr lIns="0" tIns="0" rIns="0" bIns="0"/>
          <a:lstStyle>
            <a:lvl1pPr>
              <a:defRPr sz="2543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Affiliations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1078884" y="13792677"/>
            <a:ext cx="7731115" cy="448238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7352" y="6682986"/>
            <a:ext cx="19267800" cy="6875745"/>
          </a:xfrm>
          <a:prstGeom prst="rect">
            <a:avLst/>
          </a:prstGeom>
        </p:spPr>
        <p:txBody>
          <a:bodyPr/>
          <a:lstStyle>
            <a:lvl1pPr algn="l">
              <a:defRPr sz="2543" b="1" i="1"/>
            </a:lvl1pPr>
            <a:lvl2pPr marL="56063" indent="0">
              <a:buNone/>
              <a:defRPr sz="1836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45841" indent="-252282">
              <a:buClr>
                <a:srgbClr val="2679AD"/>
              </a:buClr>
              <a:buFont typeface="Arial" pitchFamily="34" charset="0"/>
              <a:buChar char="•"/>
              <a:defRPr sz="1836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063" indent="0">
              <a:buFontTx/>
              <a:buNone/>
              <a:defRPr sz="1836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  <p:sp>
        <p:nvSpPr>
          <p:cNvPr id="12" name="Text Box 24"/>
          <p:cNvSpPr txBox="1">
            <a:spLocks noChangeArrowheads="1"/>
          </p:cNvSpPr>
          <p:nvPr userDrawn="1"/>
        </p:nvSpPr>
        <p:spPr bwMode="auto">
          <a:xfrm>
            <a:off x="15065757" y="28967568"/>
            <a:ext cx="5374218" cy="52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de-DE" sz="2825" b="1" i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www.physik.uni-jena.de/iap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078972" y="18601015"/>
            <a:ext cx="7883606" cy="61082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36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Template of the Capture</a:t>
            </a:r>
          </a:p>
        </p:txBody>
      </p:sp>
      <p:sp>
        <p:nvSpPr>
          <p:cNvPr id="14" name="Textplatzhalt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1032780" y="28438146"/>
            <a:ext cx="9612280" cy="101841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36" i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Acknowledgement: This research is funded by xxx, project number xxx.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1251270" y="14169909"/>
            <a:ext cx="9080358" cy="13700559"/>
          </a:xfrm>
          <a:prstGeom prst="rect">
            <a:avLst/>
          </a:prstGeom>
        </p:spPr>
        <p:txBody>
          <a:bodyPr/>
          <a:lstStyle>
            <a:lvl1pPr algn="l">
              <a:defRPr sz="2543" b="1" i="1"/>
            </a:lvl1pPr>
            <a:lvl2pPr marL="56063" indent="0">
              <a:buNone/>
              <a:defRPr sz="1836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45841" indent="-252282">
              <a:buClr>
                <a:srgbClr val="2679AD"/>
              </a:buClr>
              <a:buFont typeface="Arial" pitchFamily="34" charset="0"/>
              <a:buChar char="•"/>
              <a:defRPr sz="1836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063" indent="0">
              <a:buFontTx/>
              <a:buNone/>
              <a:defRPr sz="1836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039402" y="19670505"/>
            <a:ext cx="9080358" cy="8199963"/>
          </a:xfrm>
          <a:prstGeom prst="rect">
            <a:avLst/>
          </a:prstGeom>
        </p:spPr>
        <p:txBody>
          <a:bodyPr/>
          <a:lstStyle>
            <a:lvl1pPr algn="l">
              <a:defRPr sz="2543" b="1" i="1"/>
            </a:lvl1pPr>
            <a:lvl2pPr marL="56063" indent="0">
              <a:buNone/>
              <a:defRPr sz="1836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45841" indent="-252282">
              <a:buClr>
                <a:srgbClr val="2679AD"/>
              </a:buClr>
              <a:buFont typeface="Arial" pitchFamily="34" charset="0"/>
              <a:buChar char="•"/>
              <a:defRPr sz="1836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063" indent="0">
              <a:buFontTx/>
              <a:buNone/>
              <a:defRPr sz="1836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</p:spTree>
    <p:extLst>
      <p:ext uri="{BB962C8B-B14F-4D97-AF65-F5344CB8AC3E}">
        <p14:creationId xmlns:p14="http://schemas.microsoft.com/office/powerpoint/2010/main" val="2604531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14" descr="strucktur_poster_farb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383625" cy="2329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0" y="2327654"/>
            <a:ext cx="21383625" cy="107793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  <a:gs pos="13000">
                <a:srgbClr val="5600C3"/>
              </a:gs>
              <a:gs pos="40000">
                <a:srgbClr val="00FF00"/>
              </a:gs>
              <a:gs pos="27000">
                <a:srgbClr val="00FFFF"/>
              </a:gs>
              <a:gs pos="53000">
                <a:srgbClr val="FFFF00"/>
              </a:gs>
              <a:gs pos="68000">
                <a:srgbClr val="FF6600"/>
              </a:gs>
              <a:gs pos="80000">
                <a:srgbClr val="FF0000"/>
              </a:gs>
              <a:gs pos="90000">
                <a:srgbClr val="800000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10675" tIns="105338" rIns="210675" bIns="105338" anchor="ctr"/>
          <a:lstStyle/>
          <a:p>
            <a:pPr algn="ctr"/>
            <a:endParaRPr lang="de-DE" sz="4094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1033" name="Bild 10" descr="IAP_4C_VL_onblack.eps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8157" y="316556"/>
            <a:ext cx="5500756" cy="1875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98000" sy="98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1031" name="Bild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101" y="14714856"/>
            <a:ext cx="2610302" cy="84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  <p:sldLayoutId id="2147483679" r:id="rId4"/>
  </p:sldLayoutIdLst>
  <p:txStyles>
    <p:titleStyle>
      <a:lvl1pPr algn="r" defTabSz="1473324" rtl="0" eaLnBrk="1" fontAlgn="base" hangingPunct="1">
        <a:spcBef>
          <a:spcPct val="0"/>
        </a:spcBef>
        <a:spcAft>
          <a:spcPct val="0"/>
        </a:spcAft>
        <a:defRPr sz="5085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r" defTabSz="1473324" rtl="0" eaLnBrk="1" fontAlgn="base" hangingPunct="1">
        <a:spcBef>
          <a:spcPct val="0"/>
        </a:spcBef>
        <a:spcAft>
          <a:spcPct val="0"/>
        </a:spcAft>
        <a:defRPr sz="5085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defTabSz="1473324" rtl="0" eaLnBrk="1" fontAlgn="base" hangingPunct="1">
        <a:spcBef>
          <a:spcPct val="0"/>
        </a:spcBef>
        <a:spcAft>
          <a:spcPct val="0"/>
        </a:spcAft>
        <a:defRPr sz="5085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defTabSz="1473324" rtl="0" eaLnBrk="1" fontAlgn="base" hangingPunct="1">
        <a:spcBef>
          <a:spcPct val="0"/>
        </a:spcBef>
        <a:spcAft>
          <a:spcPct val="0"/>
        </a:spcAft>
        <a:defRPr sz="5085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defTabSz="1473324" rtl="0" eaLnBrk="1" fontAlgn="base" hangingPunct="1">
        <a:spcBef>
          <a:spcPct val="0"/>
        </a:spcBef>
        <a:spcAft>
          <a:spcPct val="0"/>
        </a:spcAft>
        <a:defRPr sz="5085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1053366" algn="ctr" defTabSz="1473982" rtl="0" eaLnBrk="1" fontAlgn="base" hangingPunct="1">
        <a:spcBef>
          <a:spcPct val="0"/>
        </a:spcBef>
        <a:spcAft>
          <a:spcPct val="0"/>
        </a:spcAft>
        <a:defRPr sz="14267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2106733" algn="ctr" defTabSz="1473982" rtl="0" eaLnBrk="1" fontAlgn="base" hangingPunct="1">
        <a:spcBef>
          <a:spcPct val="0"/>
        </a:spcBef>
        <a:spcAft>
          <a:spcPct val="0"/>
        </a:spcAft>
        <a:defRPr sz="14267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3160099" algn="ctr" defTabSz="1473982" rtl="0" eaLnBrk="1" fontAlgn="base" hangingPunct="1">
        <a:spcBef>
          <a:spcPct val="0"/>
        </a:spcBef>
        <a:spcAft>
          <a:spcPct val="0"/>
        </a:spcAft>
        <a:defRPr sz="14267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4213465" algn="ctr" defTabSz="1473982" rtl="0" eaLnBrk="1" fontAlgn="base" hangingPunct="1">
        <a:spcBef>
          <a:spcPct val="0"/>
        </a:spcBef>
        <a:spcAft>
          <a:spcPct val="0"/>
        </a:spcAft>
        <a:defRPr sz="14267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0" indent="0" algn="ctr" defTabSz="1473324" rtl="0" eaLnBrk="1" fontAlgn="base" hangingPunct="1">
        <a:spcBef>
          <a:spcPct val="20000"/>
        </a:spcBef>
        <a:spcAft>
          <a:spcPct val="0"/>
        </a:spcAft>
        <a:buFont typeface="Wingdings" charset="2"/>
        <a:buNone/>
        <a:defRPr sz="7063" kern="1200" baseline="0">
          <a:solidFill>
            <a:srgbClr val="2679AD"/>
          </a:solidFill>
          <a:latin typeface="Arial"/>
          <a:ea typeface="ＭＳ Ｐゴシック" charset="-128"/>
          <a:cs typeface="Arial"/>
        </a:defRPr>
      </a:lvl1pPr>
      <a:lvl2pPr marL="2394993" indent="-917184" algn="l" defTabSz="1473324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897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3682189" indent="-734420" algn="l" defTabSz="1473324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784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5159998" indent="-734420" algn="l" defTabSz="1473324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6427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6634444" indent="-734420" algn="l" defTabSz="1473324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6427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8109945" indent="-737269" algn="l" defTabSz="1474535" rtl="0" eaLnBrk="1" latinLnBrk="0" hangingPunct="1">
        <a:spcBef>
          <a:spcPct val="20000"/>
        </a:spcBef>
        <a:buFont typeface="Arial"/>
        <a:buChar char="•"/>
        <a:defRPr sz="6427" kern="1200">
          <a:solidFill>
            <a:schemeClr val="tx1"/>
          </a:solidFill>
          <a:latin typeface="+mn-lt"/>
          <a:ea typeface="+mn-ea"/>
          <a:cs typeface="+mn-cs"/>
        </a:defRPr>
      </a:lvl6pPr>
      <a:lvl7pPr marL="9584480" indent="-737269" algn="l" defTabSz="1474535" rtl="0" eaLnBrk="1" latinLnBrk="0" hangingPunct="1">
        <a:spcBef>
          <a:spcPct val="20000"/>
        </a:spcBef>
        <a:buFont typeface="Arial"/>
        <a:buChar char="•"/>
        <a:defRPr sz="6427" kern="1200">
          <a:solidFill>
            <a:schemeClr val="tx1"/>
          </a:solidFill>
          <a:latin typeface="+mn-lt"/>
          <a:ea typeface="+mn-ea"/>
          <a:cs typeface="+mn-cs"/>
        </a:defRPr>
      </a:lvl7pPr>
      <a:lvl8pPr marL="11059021" indent="-737269" algn="l" defTabSz="1474535" rtl="0" eaLnBrk="1" latinLnBrk="0" hangingPunct="1">
        <a:spcBef>
          <a:spcPct val="20000"/>
        </a:spcBef>
        <a:buFont typeface="Arial"/>
        <a:buChar char="•"/>
        <a:defRPr sz="6427" kern="1200">
          <a:solidFill>
            <a:schemeClr val="tx1"/>
          </a:solidFill>
          <a:latin typeface="+mn-lt"/>
          <a:ea typeface="+mn-ea"/>
          <a:cs typeface="+mn-cs"/>
        </a:defRPr>
      </a:lvl8pPr>
      <a:lvl9pPr marL="12533556" indent="-737269" algn="l" defTabSz="1474535" rtl="0" eaLnBrk="1" latinLnBrk="0" hangingPunct="1">
        <a:spcBef>
          <a:spcPct val="20000"/>
        </a:spcBef>
        <a:buFont typeface="Arial"/>
        <a:buChar char="•"/>
        <a:defRPr sz="64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74535" rtl="0" eaLnBrk="1" latinLnBrk="0" hangingPunct="1">
        <a:defRPr sz="5792" kern="1200">
          <a:solidFill>
            <a:schemeClr val="tx1"/>
          </a:solidFill>
          <a:latin typeface="+mn-lt"/>
          <a:ea typeface="+mn-ea"/>
          <a:cs typeface="+mn-cs"/>
        </a:defRPr>
      </a:lvl1pPr>
      <a:lvl2pPr marL="1474535" algn="l" defTabSz="1474535" rtl="0" eaLnBrk="1" latinLnBrk="0" hangingPunct="1">
        <a:defRPr sz="5792" kern="1200">
          <a:solidFill>
            <a:schemeClr val="tx1"/>
          </a:solidFill>
          <a:latin typeface="+mn-lt"/>
          <a:ea typeface="+mn-ea"/>
          <a:cs typeface="+mn-cs"/>
        </a:defRPr>
      </a:lvl2pPr>
      <a:lvl3pPr marL="2949071" algn="l" defTabSz="1474535" rtl="0" eaLnBrk="1" latinLnBrk="0" hangingPunct="1">
        <a:defRPr sz="5792" kern="1200">
          <a:solidFill>
            <a:schemeClr val="tx1"/>
          </a:solidFill>
          <a:latin typeface="+mn-lt"/>
          <a:ea typeface="+mn-ea"/>
          <a:cs typeface="+mn-cs"/>
        </a:defRPr>
      </a:lvl3pPr>
      <a:lvl4pPr marL="4423606" algn="l" defTabSz="1474535" rtl="0" eaLnBrk="1" latinLnBrk="0" hangingPunct="1">
        <a:defRPr sz="5792" kern="1200">
          <a:solidFill>
            <a:schemeClr val="tx1"/>
          </a:solidFill>
          <a:latin typeface="+mn-lt"/>
          <a:ea typeface="+mn-ea"/>
          <a:cs typeface="+mn-cs"/>
        </a:defRPr>
      </a:lvl4pPr>
      <a:lvl5pPr marL="5898143" algn="l" defTabSz="1474535" rtl="0" eaLnBrk="1" latinLnBrk="0" hangingPunct="1">
        <a:defRPr sz="5792" kern="1200">
          <a:solidFill>
            <a:schemeClr val="tx1"/>
          </a:solidFill>
          <a:latin typeface="+mn-lt"/>
          <a:ea typeface="+mn-ea"/>
          <a:cs typeface="+mn-cs"/>
        </a:defRPr>
      </a:lvl5pPr>
      <a:lvl6pPr marL="7372679" algn="l" defTabSz="1474535" rtl="0" eaLnBrk="1" latinLnBrk="0" hangingPunct="1">
        <a:defRPr sz="5792" kern="1200">
          <a:solidFill>
            <a:schemeClr val="tx1"/>
          </a:solidFill>
          <a:latin typeface="+mn-lt"/>
          <a:ea typeface="+mn-ea"/>
          <a:cs typeface="+mn-cs"/>
        </a:defRPr>
      </a:lvl6pPr>
      <a:lvl7pPr marL="8847214" algn="l" defTabSz="1474535" rtl="0" eaLnBrk="1" latinLnBrk="0" hangingPunct="1">
        <a:defRPr sz="5792" kern="1200">
          <a:solidFill>
            <a:schemeClr val="tx1"/>
          </a:solidFill>
          <a:latin typeface="+mn-lt"/>
          <a:ea typeface="+mn-ea"/>
          <a:cs typeface="+mn-cs"/>
        </a:defRPr>
      </a:lvl7pPr>
      <a:lvl8pPr marL="10321750" algn="l" defTabSz="1474535" rtl="0" eaLnBrk="1" latinLnBrk="0" hangingPunct="1">
        <a:defRPr sz="5792" kern="1200">
          <a:solidFill>
            <a:schemeClr val="tx1"/>
          </a:solidFill>
          <a:latin typeface="+mn-lt"/>
          <a:ea typeface="+mn-ea"/>
          <a:cs typeface="+mn-cs"/>
        </a:defRPr>
      </a:lvl8pPr>
      <a:lvl9pPr marL="11796285" algn="l" defTabSz="1474535" rtl="0" eaLnBrk="1" latinLnBrk="0" hangingPunct="1">
        <a:defRPr sz="57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jfi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Your PhD Theme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31147" y="4806177"/>
            <a:ext cx="19267800" cy="575192"/>
          </a:xfrm>
        </p:spPr>
        <p:txBody>
          <a:bodyPr/>
          <a:lstStyle/>
          <a:p>
            <a:r>
              <a:rPr lang="de-DE" dirty="0" err="1"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de-DE" dirty="0">
                <a:latin typeface="Roboto" panose="02000000000000000000" pitchFamily="2" charset="0"/>
                <a:ea typeface="Roboto" panose="02000000000000000000" pitchFamily="2" charset="0"/>
              </a:rPr>
              <a:t> Name, </a:t>
            </a:r>
            <a:r>
              <a:rPr lang="de-DE" dirty="0" err="1"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de-DE" dirty="0">
                <a:latin typeface="Roboto" panose="02000000000000000000" pitchFamily="2" charset="0"/>
                <a:ea typeface="Roboto" panose="02000000000000000000" pitchFamily="2" charset="0"/>
              </a:rPr>
              <a:t> Research Group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057352" y="5626485"/>
            <a:ext cx="19267800" cy="1389529"/>
          </a:xfrm>
        </p:spPr>
        <p:txBody>
          <a:bodyPr/>
          <a:lstStyle/>
          <a:p>
            <a:r>
              <a:rPr lang="en-US" baseline="30000" dirty="0">
                <a:latin typeface="Roboto" panose="02000000000000000000" pitchFamily="2" charset="0"/>
                <a:ea typeface="Roboto" panose="02000000000000000000" pitchFamily="2" charset="0"/>
              </a:rPr>
              <a:t>1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as you like: your contact details (Phone number, Email, Office) and/or you colleagues who are involved in the theme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5737856" y="7236381"/>
            <a:ext cx="13803566" cy="2033305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Research Issue</a:t>
            </a:r>
          </a:p>
          <a:p>
            <a:endParaRPr lang="de-DE" sz="1836" b="0" i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Phasellus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iaculis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potenti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convallis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convallis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Nunc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Aenean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quam at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Mauris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magna.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Phasellus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sapien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lacinia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scelerisque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non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posuere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Vestibulum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dignissim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tortor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lacinia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platzhalter 6"/>
              <p:cNvSpPr>
                <a:spLocks noGrp="1"/>
              </p:cNvSpPr>
              <p:nvPr>
                <p:ph type="body" sz="quarter" idx="16"/>
              </p:nvPr>
            </p:nvSpPr>
            <p:spPr>
              <a:xfrm>
                <a:off x="2073666" y="24140145"/>
                <a:ext cx="7883607" cy="609968"/>
              </a:xfrm>
            </p:spPr>
            <p:txBody>
              <a:bodyPr/>
              <a:lstStyle/>
              <a:p>
                <a:pPr algn="ctr"/>
                <a:r>
                  <a:rPr lang="de-DE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Fig.1 SPDC process in a waveguide of length L with periodic poling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Λ</m:t>
                    </m:r>
                  </m:oMath>
                </a14:m>
                <a:r>
                  <a:rPr lang="de-DE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7" name="Textplatzhalt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6"/>
              </p:nvPr>
            </p:nvSpPr>
            <p:spPr>
              <a:xfrm>
                <a:off x="2073666" y="24140145"/>
                <a:ext cx="7883607" cy="609968"/>
              </a:xfrm>
              <a:blipFill>
                <a:blip r:embed="rId3"/>
                <a:stretch>
                  <a:fillRect t="-12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platzhalter 5"/>
          <p:cNvSpPr txBox="1">
            <a:spLocks/>
          </p:cNvSpPr>
          <p:nvPr/>
        </p:nvSpPr>
        <p:spPr>
          <a:xfrm>
            <a:off x="1472894" y="13109810"/>
            <a:ext cx="9119940" cy="5940685"/>
          </a:xfrm>
          <a:prstGeom prst="rect">
            <a:avLst/>
          </a:prstGeom>
        </p:spPr>
        <p:txBody>
          <a:bodyPr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3600" b="1" i="1" kern="1200" baseline="0">
                <a:solidFill>
                  <a:srgbClr val="2679AD"/>
                </a:solidFill>
                <a:latin typeface="Arial"/>
                <a:ea typeface="ＭＳ Ｐゴシック" charset="-128"/>
                <a:cs typeface="Arial"/>
              </a:defRPr>
            </a:lvl1pPr>
            <a:lvl2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-357188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9AD"/>
              </a:buClr>
              <a:buFont typeface="Arial" pitchFamily="34" charset="0"/>
              <a:buChar char="•"/>
              <a:defRPr sz="2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43" dirty="0">
                <a:latin typeface="Roboto" panose="02000000000000000000" pitchFamily="2" charset="0"/>
                <a:ea typeface="Roboto" panose="02000000000000000000" pitchFamily="2" charset="0"/>
              </a:rPr>
              <a:t>Progress so far</a:t>
            </a:r>
            <a:endParaRPr lang="en-US" sz="1836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2543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scelerisque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non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posuere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Vestibulum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dignissim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tortor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lacinia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Cras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Vestibulum et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sodales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Aenean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purus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ex. Nam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faucibus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vestibulum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sagittis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ligula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Vestibulum ante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primis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faucibus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ultrices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posuere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cubilia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Integer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magna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varius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risus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at magna.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at magna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in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Aenean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ornare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gravida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ornare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ligula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habitasse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platea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dictumst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auctor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risus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ligula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augue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Aenean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vulputate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Duis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gravida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Maecenas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scelerisque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risus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iaculis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a est. In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pulvinar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elementum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est.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purus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sapien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in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lacinia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Aenean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purus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pharetra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ligula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6" name="Textplatzhalter 5"/>
          <p:cNvSpPr txBox="1">
            <a:spLocks/>
          </p:cNvSpPr>
          <p:nvPr/>
        </p:nvSpPr>
        <p:spPr>
          <a:xfrm>
            <a:off x="11252660" y="11185594"/>
            <a:ext cx="9119940" cy="4468405"/>
          </a:xfrm>
          <a:prstGeom prst="rect">
            <a:avLst/>
          </a:prstGeom>
        </p:spPr>
        <p:txBody>
          <a:bodyPr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3600" b="1" i="1" kern="1200" baseline="0">
                <a:solidFill>
                  <a:srgbClr val="2679AD"/>
                </a:solidFill>
                <a:latin typeface="Arial"/>
                <a:ea typeface="ＭＳ Ｐゴシック" charset="-128"/>
                <a:cs typeface="Arial"/>
              </a:defRPr>
            </a:lvl1pPr>
            <a:lvl2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-357188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9AD"/>
              </a:buClr>
              <a:buFont typeface="Arial" pitchFamily="34" charset="0"/>
              <a:buChar char="•"/>
              <a:defRPr sz="2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US" sz="2543" b="1" i="1" dirty="0">
                <a:solidFill>
                  <a:srgbClr val="2679AD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Further steps </a:t>
            </a:r>
          </a:p>
          <a:p>
            <a:pPr marL="0" lvl="2" indent="0">
              <a:buNone/>
            </a:pPr>
            <a:endParaRPr lang="en-US" sz="2543" b="1" i="1" dirty="0">
              <a:solidFill>
                <a:srgbClr val="2679AD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Phasellus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iaculis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potenti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convallis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convallis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Nunc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Aenean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quam at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Mauris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magna.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Phasellus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sapien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lacinia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22920" indent="-322920">
              <a:buFont typeface="Arial" panose="020B0604020202020204" pitchFamily="34" charset="0"/>
              <a:buChar char="•"/>
            </a:pP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scelerisque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pPr marL="322920" indent="-322920">
              <a:buFont typeface="Arial" panose="020B0604020202020204" pitchFamily="34" charset="0"/>
              <a:buChar char="•"/>
            </a:pP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efficitur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erat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posuere</a:t>
            </a:r>
            <a:endParaRPr lang="de-DE" sz="1836" b="0" i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22920" indent="-322920">
              <a:buFont typeface="Arial" panose="020B0604020202020204" pitchFamily="34" charset="0"/>
              <a:buChar char="•"/>
            </a:pP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Vestibulum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sed</a:t>
            </a:r>
          </a:p>
          <a:p>
            <a:pPr marL="322920" indent="-322920">
              <a:buFont typeface="Arial" panose="020B0604020202020204" pitchFamily="34" charset="0"/>
              <a:buChar char="•"/>
            </a:pP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dignissim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tortor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lacinia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Cras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b="0" i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de-DE" sz="1836" b="0" i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endParaRPr lang="de-DE" sz="1836" b="0" i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2" indent="0">
              <a:buNone/>
            </a:pPr>
            <a:endParaRPr lang="en-US" sz="2543" b="1" i="1" dirty="0">
              <a:solidFill>
                <a:srgbClr val="2679AD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lvl="2" indent="0">
              <a:buNone/>
            </a:pPr>
            <a:endParaRPr lang="en-US" sz="2543" b="1" i="1" dirty="0">
              <a:solidFill>
                <a:srgbClr val="2679AD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2" algn="just">
              <a:buFontTx/>
              <a:buChar char="-"/>
            </a:pPr>
            <a:endParaRPr lang="en-US" sz="1836" dirty="0"/>
          </a:p>
          <a:p>
            <a:pPr marL="393559" lvl="2" indent="0" algn="just">
              <a:buNone/>
            </a:pPr>
            <a:endParaRPr lang="en-US" sz="1836" dirty="0"/>
          </a:p>
          <a:p>
            <a:pPr marL="393559" lvl="2" indent="0" algn="just">
              <a:buNone/>
            </a:pPr>
            <a:br>
              <a:rPr lang="en-US" sz="1836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36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683F330-950E-48FD-90C6-29E5F4DAA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6184" y="21685799"/>
            <a:ext cx="9119940" cy="225827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C9FE26C-A060-4D14-8EBE-0FB9A5AE8B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183" y="7212090"/>
            <a:ext cx="3414804" cy="4300983"/>
          </a:xfrm>
          <a:prstGeom prst="rect">
            <a:avLst/>
          </a:prstGeom>
        </p:spPr>
      </p:pic>
      <p:sp>
        <p:nvSpPr>
          <p:cNvPr id="22" name="Textplatzhalter 6">
            <a:extLst>
              <a:ext uri="{FF2B5EF4-FFF2-40B4-BE49-F238E27FC236}">
                <a16:creationId xmlns:a16="http://schemas.microsoft.com/office/drawing/2014/main" id="{000C06E1-1C5D-4124-BFB7-61213DADD2FF}"/>
              </a:ext>
            </a:extLst>
          </p:cNvPr>
          <p:cNvSpPr txBox="1">
            <a:spLocks/>
          </p:cNvSpPr>
          <p:nvPr/>
        </p:nvSpPr>
        <p:spPr>
          <a:xfrm>
            <a:off x="5279119" y="10944900"/>
            <a:ext cx="2688375" cy="70411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1pPr>
            <a:lvl2pPr marL="3390900" indent="-1298575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127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5213350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11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7305675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Me and </a:t>
            </a:r>
            <a:r>
              <a:rPr lang="de-DE" sz="1836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myself</a:t>
            </a: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b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(a </a:t>
            </a:r>
            <a:r>
              <a:rPr lang="de-DE" sz="1836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portrait</a:t>
            </a: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de-DE" sz="1836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of</a:t>
            </a: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de-DE" sz="1836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mine</a:t>
            </a: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) 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A7B4284-270A-48F7-9F24-32D3E0100D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59868" y="16176072"/>
            <a:ext cx="5488282" cy="3209250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8C2B4DB3-7DB2-4D8A-BDA1-61678570AC50}"/>
              </a:ext>
            </a:extLst>
          </p:cNvPr>
          <p:cNvSpPr/>
          <p:nvPr/>
        </p:nvSpPr>
        <p:spPr>
          <a:xfrm>
            <a:off x="11250589" y="21140984"/>
            <a:ext cx="9074563" cy="5482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0"/>
            <a:r>
              <a:rPr lang="en-US" sz="2543" b="1" i="1" dirty="0">
                <a:solidFill>
                  <a:srgbClr val="2679AD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Unsolved problems / Questions / Need Help</a:t>
            </a:r>
          </a:p>
          <a:p>
            <a:pPr marL="0" lvl="2" indent="0"/>
            <a:endParaRPr lang="en-US" sz="2543" b="1" i="1" dirty="0">
              <a:solidFill>
                <a:srgbClr val="2679AD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22920" indent="-322920">
              <a:buFont typeface="Arial" panose="020B0604020202020204" pitchFamily="34" charset="0"/>
              <a:buChar char="•"/>
            </a:pP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scelerisque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pPr marL="322920" indent="-322920">
              <a:buFont typeface="Arial" panose="020B0604020202020204" pitchFamily="34" charset="0"/>
              <a:buChar char="•"/>
            </a:pP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efficitur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erat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posuere</a:t>
            </a:r>
            <a:endParaRPr lang="de-DE" sz="1836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22920" indent="-322920">
              <a:buFont typeface="Arial" panose="020B0604020202020204" pitchFamily="34" charset="0"/>
              <a:buChar char="•"/>
            </a:pP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Vestibulum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sed</a:t>
            </a:r>
          </a:p>
          <a:p>
            <a:pPr marL="322920" indent="-322920">
              <a:buFont typeface="Arial" panose="020B0604020202020204" pitchFamily="34" charset="0"/>
              <a:buChar char="•"/>
            </a:pP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dignissim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tortor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lacinia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Cras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vitae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b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Phasellus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iaculis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potenti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libero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convallis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836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convallis</a:t>
            </a:r>
            <a:r>
              <a:rPr lang="de-DE" sz="183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322920" indent="-322920">
              <a:buFont typeface="Arial" panose="020B0604020202020204" pitchFamily="34" charset="0"/>
              <a:buChar char="•"/>
            </a:pPr>
            <a:endParaRPr lang="de-DE" sz="1836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22920" indent="-322920">
              <a:buFont typeface="Arial" panose="020B0604020202020204" pitchFamily="34" charset="0"/>
              <a:buChar char="•"/>
            </a:pPr>
            <a:endParaRPr lang="de-DE" sz="1836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2" indent="0"/>
            <a:r>
              <a:rPr lang="en-US" sz="2543" b="1" i="1" dirty="0">
                <a:solidFill>
                  <a:srgbClr val="2679AD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 am a specialist for</a:t>
            </a:r>
          </a:p>
          <a:p>
            <a:pPr marL="0" lvl="2" indent="0"/>
            <a:endParaRPr lang="en-US" sz="169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spcBef>
                <a:spcPct val="20000"/>
              </a:spcBef>
            </a:pPr>
            <a:r>
              <a:rPr lang="en-US" sz="1836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e.g.: </a:t>
            </a:r>
          </a:p>
          <a:p>
            <a:pPr marL="322920" lvl="2" indent="-32292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36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- Computer programs: …</a:t>
            </a:r>
          </a:p>
          <a:p>
            <a:pPr marL="322920" lvl="2" indent="-32292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36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Simulation of …</a:t>
            </a:r>
          </a:p>
          <a:p>
            <a:pPr marL="322920" lvl="2" indent="-32292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36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Calculating …</a:t>
            </a:r>
          </a:p>
          <a:p>
            <a:pPr marL="322920" lvl="2" indent="-32292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36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….</a:t>
            </a:r>
          </a:p>
        </p:txBody>
      </p:sp>
      <p:sp>
        <p:nvSpPr>
          <p:cNvPr id="25" name="Textplatzhalter 6">
            <a:extLst>
              <a:ext uri="{FF2B5EF4-FFF2-40B4-BE49-F238E27FC236}">
                <a16:creationId xmlns:a16="http://schemas.microsoft.com/office/drawing/2014/main" id="{1DA98753-AC02-4F0F-8CDF-275C6745354D}"/>
              </a:ext>
            </a:extLst>
          </p:cNvPr>
          <p:cNvSpPr txBox="1">
            <a:spLocks/>
          </p:cNvSpPr>
          <p:nvPr/>
        </p:nvSpPr>
        <p:spPr>
          <a:xfrm>
            <a:off x="17450755" y="18751742"/>
            <a:ext cx="3170619" cy="96324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1pPr>
            <a:lvl2pPr marL="3390900" indent="-1298575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127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5213350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11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7305675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Fig.2 </a:t>
            </a:r>
            <a:b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Lab </a:t>
            </a:r>
            <a:r>
              <a:rPr lang="de-DE" sz="1836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</a:t>
            </a: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de-DE" sz="1836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up</a:t>
            </a: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de-DE" sz="1836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for</a:t>
            </a: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de-DE" sz="1836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testing</a:t>
            </a:r>
            <a:r>
              <a:rPr lang="de-DE" sz="1836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de-DE" sz="1836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test</a:t>
            </a:r>
            <a:endParaRPr lang="de-DE" sz="1836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2D66A7CD-37FB-402F-80DB-596015D393C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CC8C2E25-1316-4A0E-83BD-A4920447A7D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24282" y="28353181"/>
            <a:ext cx="7985642" cy="1016986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0171254"/>
      </p:ext>
    </p:extLst>
  </p:cSld>
  <p:clrMapOvr>
    <a:masterClrMapping/>
  </p:clrMapOvr>
</p:sld>
</file>

<file path=ppt/theme/theme1.xml><?xml version="1.0" encoding="utf-8"?>
<a:theme xmlns:a="http://schemas.openxmlformats.org/drawingml/2006/main" name="iap_po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iap_poster</Template>
  <TotalTime>0</TotalTime>
  <Words>754</Words>
  <Application>Microsoft Office PowerPoint</Application>
  <PresentationFormat>Benutzerdefiniert</PresentationFormat>
  <Paragraphs>44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Cambria Math</vt:lpstr>
      <vt:lpstr>Roboto</vt:lpstr>
      <vt:lpstr>Wingdings</vt:lpstr>
      <vt:lpstr>iap_poster</vt:lpstr>
      <vt:lpstr>Your PhD Theme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Winkler, Ira</dc:creator>
  <cp:lastModifiedBy>Ira Winkler</cp:lastModifiedBy>
  <cp:revision>65</cp:revision>
  <dcterms:created xsi:type="dcterms:W3CDTF">2012-05-22T07:31:31Z</dcterms:created>
  <dcterms:modified xsi:type="dcterms:W3CDTF">2024-09-25T12:03:16Z</dcterms:modified>
</cp:coreProperties>
</file>